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png" ContentType="image/png"/>
  <Default Extension="rels" ContentType="application/vnd.openxmlformats-package.relationships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70" r:id="rId3"/>
    <p:sldId id="257" r:id="rId4"/>
    <p:sldId id="271" r:id="rId5"/>
    <p:sldId id="272" r:id="rId6"/>
    <p:sldId id="273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3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0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altLang="en-US"/>
              <a:t>Click to edit Master text styles</a:t>
            </a:r>
            <a:endParaRPr lang="en-US"/>
          </a:p>
          <a:p>
            <a:pPr lvl="1"/>
            <a:r>
              <a:rPr lang="en-GB" altLang="en-US"/>
              <a:t>Second level</a:t>
            </a:r>
            <a:endParaRPr lang="en-US"/>
          </a:p>
          <a:p>
            <a:pPr lvl="2"/>
            <a:r>
              <a:rPr lang="en-GB" altLang="en-US"/>
              <a:t>Third level</a:t>
            </a:r>
            <a:endParaRPr lang="en-US"/>
          </a:p>
          <a:p>
            <a:pPr lvl="3"/>
            <a:r>
              <a:rPr lang="en-GB" altLang="en-US"/>
              <a:t>Fourth level</a:t>
            </a:r>
            <a:endParaRPr lang="en-US"/>
          </a:p>
          <a:p>
            <a:pPr lvl="4"/>
            <a:r>
              <a:rPr lang="en-GB" alt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9A7EA9A-1977-444C-9C40-DA9AB1A36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97AFC-095E-4202-8DE6-FB022DE9D24D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67160-CD3F-4365-AEB6-6F7A60851F6A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hyperlink" Target="mailto:paulbeautyman67@gmail.com" TargetMode="External"/><Relationship Id="rId2" Type="http://schemas.openxmlformats.org/officeDocument/2006/relationships/image" Target="../media/image1.jp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86612" y="1304759"/>
            <a:ext cx="12005387" cy="4426226"/>
          </a:xfrm>
        </p:spPr>
        <p:txBody>
          <a:bodyPr>
            <a:noAutofit/>
          </a:bodyPr>
          <a:lstStyle/>
          <a:p>
            <a:br>
              <a:rPr lang="en-GB" sz="4500" dirty="0">
                <a:solidFill>
                  <a:srgbClr val="FFFF00"/>
                </a:solidFill>
              </a:rPr>
            </a:br>
            <a:br>
              <a:rPr lang="en-GB" sz="4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Discussion on ‘why?’</a:t>
            </a:r>
            <a:br>
              <a:rPr lang="en-GB" sz="4500" dirty="0">
                <a:solidFill>
                  <a:srgbClr val="FFFF00"/>
                </a:solidFill>
              </a:rPr>
            </a:br>
            <a:br>
              <a:rPr lang="en-GB" sz="4500" dirty="0">
                <a:solidFill>
                  <a:srgbClr val="FFFF00"/>
                </a:solidFill>
              </a:rPr>
            </a:br>
            <a:br>
              <a:rPr lang="en-GB" sz="4500" dirty="0">
                <a:solidFill>
                  <a:srgbClr val="FFFF00"/>
                </a:solidFill>
              </a:rPr>
            </a:br>
          </a:p>
        </p:txBody>
      </p:sp>
      <p:pic>
        <p:nvPicPr>
          <p:cNvPr id="6" name="Picture 5" descr="Logo, company name&#10;&#10;Description automatically generated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462011" y="5771213"/>
            <a:ext cx="1383497" cy="7216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401711" y="5291528"/>
            <a:ext cx="1323875" cy="6905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9121" y="196173"/>
            <a:ext cx="706883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500" dirty="0">
                <a:solidFill>
                  <a:srgbClr val="FFFF00"/>
                </a:solidFill>
              </a:rPr>
              <a:t>How? E-circle model </a:t>
            </a:r>
            <a:endParaRPr lang="en-GB" sz="45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31688" y="158499"/>
            <a:ext cx="7068833" cy="65033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86612" y="1304759"/>
            <a:ext cx="12005387" cy="4426226"/>
          </a:xfrm>
        </p:spPr>
        <p:txBody>
          <a:bodyPr>
            <a:noAutofit/>
          </a:bodyPr>
          <a:lstStyle/>
          <a:p>
            <a:br>
              <a:rPr lang="en-GB" sz="4500" dirty="0">
                <a:solidFill>
                  <a:srgbClr val="FFFF00"/>
                </a:solidFill>
              </a:rPr>
            </a:br>
            <a:br>
              <a:rPr lang="en-GB" sz="4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Discussion on ‘how?’</a:t>
            </a:r>
            <a:br>
              <a:rPr lang="en-GB" sz="4500" dirty="0">
                <a:solidFill>
                  <a:srgbClr val="FFFF00"/>
                </a:solidFill>
              </a:rPr>
            </a:br>
            <a:br>
              <a:rPr lang="en-GB" sz="4500" dirty="0">
                <a:solidFill>
                  <a:srgbClr val="FFFF00"/>
                </a:solidFill>
              </a:rPr>
            </a:br>
            <a:br>
              <a:rPr lang="en-GB" sz="4500" dirty="0">
                <a:solidFill>
                  <a:srgbClr val="FFFF00"/>
                </a:solidFill>
              </a:rPr>
            </a:br>
          </a:p>
        </p:txBody>
      </p:sp>
      <p:pic>
        <p:nvPicPr>
          <p:cNvPr id="6" name="Picture 5" descr="Logo, company name&#10;&#10;Description automatically generated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462011" y="5771213"/>
            <a:ext cx="1383497" cy="7216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200722" y="2103437"/>
            <a:ext cx="11991277" cy="1325563"/>
          </a:xfrm>
        </p:spPr>
        <p:txBody>
          <a:bodyPr>
            <a:noAutofit/>
          </a:bodyPr>
          <a:lstStyle/>
          <a:p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What? A ‘more than’ church 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~actions &gt; words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~members &gt; minister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~community &gt; congregation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 Monday &gt; Sunday</a:t>
            </a:r>
          </a:p>
        </p:txBody>
      </p:sp>
      <p:pic>
        <p:nvPicPr>
          <p:cNvPr id="6" name="Picture 5" descr="Logo, company name&#10;&#10;Description automatically generated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462011" y="5771213"/>
            <a:ext cx="1383497" cy="7216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200722" y="2103437"/>
            <a:ext cx="11991277" cy="1325563"/>
          </a:xfrm>
        </p:spPr>
        <p:txBody>
          <a:bodyPr>
            <a:noAutofit/>
          </a:bodyPr>
          <a:lstStyle/>
          <a:p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What’s next? </a:t>
            </a:r>
            <a:br>
              <a:rPr lang="en-GB" sz="7500" dirty="0">
                <a:solidFill>
                  <a:srgbClr val="FFFF00"/>
                </a:solidFill>
              </a:rPr>
            </a:b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~growing teams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~growing youth workers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~zoom meeting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~ event</a:t>
            </a:r>
          </a:p>
        </p:txBody>
      </p:sp>
      <p:pic>
        <p:nvPicPr>
          <p:cNvPr id="6" name="Picture 5" descr="Logo, company name&#10;&#10;Description automatically generated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462011" y="5771213"/>
            <a:ext cx="1383497" cy="7216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973443" y="2361477"/>
            <a:ext cx="7033677" cy="1325563"/>
          </a:xfrm>
        </p:spPr>
        <p:txBody>
          <a:bodyPr>
            <a:noAutofit/>
          </a:bodyPr>
          <a:lstStyle/>
          <a:p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Paul Beautyman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500" dirty="0">
                <a:solidFill>
                  <a:srgbClr val="FFFF00"/>
                </a:solidFill>
              </a:rPr>
              <a:t>Youth Work Journeys</a:t>
            </a:r>
            <a:br>
              <a:rPr lang="en-GB" sz="7500" dirty="0">
                <a:solidFill>
                  <a:srgbClr val="FFFF00"/>
                </a:solidFill>
              </a:rPr>
            </a:br>
            <a:r>
              <a:rPr lang="en-GB" sz="7000" dirty="0">
                <a:solidFill>
                  <a:srgbClr val="FFFF00"/>
                </a:solidFill>
                <a:hlinkClick r:id="rId1"/>
              </a:rPr>
              <a:t>paulbeautyman67@gmail.com</a:t>
            </a:r>
            <a:br>
              <a:rPr lang="en-GB" sz="7000" dirty="0">
                <a:solidFill>
                  <a:srgbClr val="FFFF00"/>
                </a:solidFill>
              </a:rPr>
            </a:br>
            <a:r>
              <a:rPr lang="en-GB" sz="7000" dirty="0">
                <a:solidFill>
                  <a:srgbClr val="FFFF00"/>
                </a:solidFill>
              </a:rPr>
              <a:t>07572 813 695</a:t>
            </a:r>
            <a:br>
              <a:rPr lang="en-GB" sz="7000" dirty="0">
                <a:solidFill>
                  <a:srgbClr val="FFFF00"/>
                </a:solidFill>
              </a:rPr>
            </a:br>
            <a:r>
              <a:rPr lang="en-GB" sz="7000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6" name="Picture 5" descr="Logo, company name&#10;&#10;Description automatically generate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62011" y="5771213"/>
            <a:ext cx="1383497" cy="7216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4880" y="439457"/>
            <a:ext cx="3998245" cy="51696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</TotalTime>
  <Words>122</Words>
  <Application>Microsoft Office PowerPoint</Application>
  <PresentationFormat>Widescreen</PresentationFormat>
  <Paragraphs>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 What is your ‘why?’ Why work with young people  ~ love ~ living faith under 16 ~ growing leaders ~ innovations</vt:lpstr>
      <vt:lpstr>  Discussion on ‘why?’   </vt:lpstr>
      <vt:lpstr>PowerPoint Presentation</vt:lpstr>
      <vt:lpstr>  Discussion on ‘how?’   </vt:lpstr>
      <vt:lpstr> What? A ‘more than’ church  ~actions &gt; words ~members &gt; minister ~community &gt; congregation ~ Monday &gt; Sunday</vt:lpstr>
      <vt:lpstr> What’s next?   ~growing teams ~growing youth workers ~zoom meeting ~ event</vt:lpstr>
      <vt:lpstr> Paul Beautyman Youth Work Journeys paulbeautyman67@gmail.com 07572 813 695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Ann Knox</cp:lastModifiedBy>
  <cp:revision>13</cp:revision>
  <dcterms:created xsi:type="dcterms:W3CDTF">2022-08-30T08:39:23Z</dcterms:created>
  <dcterms:modified xsi:type="dcterms:W3CDTF">2026-06-03T08:07:01Z</dcterms:modified>
</cp:coreProperties>
</file>