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1" r:id="rId24"/>
    <p:sldId id="280" r:id="rId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307C29-302F-5549-93D0-C612360A63E5}" v="2" dt="2026-08-19T15:32:08.7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1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r, Bryan" userId="03fada00-f897-4903-97d4-b0d7c8e489f3" providerId="ADAL" clId="{49D45627-AA4C-5084-93E3-C7CC73959B3B}"/>
    <pc:docChg chg="undo custSel modSld">
      <pc:chgData name="Kerr, Bryan" userId="03fada00-f897-4903-97d4-b0d7c8e489f3" providerId="ADAL" clId="{49D45627-AA4C-5084-93E3-C7CC73959B3B}" dt="2026-08-19T15:36:52.028" v="8" actId="729"/>
      <pc:docMkLst>
        <pc:docMk/>
      </pc:docMkLst>
      <pc:sldChg chg="modSp mod">
        <pc:chgData name="Kerr, Bryan" userId="03fada00-f897-4903-97d4-b0d7c8e489f3" providerId="ADAL" clId="{49D45627-AA4C-5084-93E3-C7CC73959B3B}" dt="2026-08-19T15:30:33.659" v="1" actId="20577"/>
        <pc:sldMkLst>
          <pc:docMk/>
          <pc:sldMk cId="0" sldId="261"/>
        </pc:sldMkLst>
        <pc:spChg chg="mod">
          <ac:chgData name="Kerr, Bryan" userId="03fada00-f897-4903-97d4-b0d7c8e489f3" providerId="ADAL" clId="{49D45627-AA4C-5084-93E3-C7CC73959B3B}" dt="2026-08-19T15:30:33.659" v="1" actId="20577"/>
          <ac:spMkLst>
            <pc:docMk/>
            <pc:sldMk cId="0" sldId="261"/>
            <ac:spMk id="14" creationId="{00000000-0000-0000-0000-000000000000}"/>
          </ac:spMkLst>
        </pc:spChg>
      </pc:sldChg>
      <pc:sldChg chg="modSp mod">
        <pc:chgData name="Kerr, Bryan" userId="03fada00-f897-4903-97d4-b0d7c8e489f3" providerId="ADAL" clId="{49D45627-AA4C-5084-93E3-C7CC73959B3B}" dt="2026-08-19T15:32:31.364" v="7" actId="1076"/>
        <pc:sldMkLst>
          <pc:docMk/>
          <pc:sldMk cId="0" sldId="274"/>
        </pc:sldMkLst>
        <pc:picChg chg="mod">
          <ac:chgData name="Kerr, Bryan" userId="03fada00-f897-4903-97d4-b0d7c8e489f3" providerId="ADAL" clId="{49D45627-AA4C-5084-93E3-C7CC73959B3B}" dt="2026-08-19T15:32:31.364" v="7" actId="1076"/>
          <ac:picMkLst>
            <pc:docMk/>
            <pc:sldMk cId="0" sldId="274"/>
            <ac:picMk id="24" creationId="{FC1AC362-69BF-4841-B049-FEA2826902A6}"/>
          </ac:picMkLst>
        </pc:picChg>
      </pc:sldChg>
      <pc:sldChg chg="mod modShow">
        <pc:chgData name="Kerr, Bryan" userId="03fada00-f897-4903-97d4-b0d7c8e489f3" providerId="ADAL" clId="{49D45627-AA4C-5084-93E3-C7CC73959B3B}" dt="2026-08-19T15:36:52.028" v="8" actId="729"/>
        <pc:sldMkLst>
          <pc:docMk/>
          <pc:sldMk cId="0" sldId="276"/>
        </pc:sldMkLst>
      </pc:sldChg>
      <pc:sldChg chg="modSp mod">
        <pc:chgData name="Kerr, Bryan" userId="03fada00-f897-4903-97d4-b0d7c8e489f3" providerId="ADAL" clId="{49D45627-AA4C-5084-93E3-C7CC73959B3B}" dt="2026-08-19T15:31:01.244" v="2" actId="20577"/>
        <pc:sldMkLst>
          <pc:docMk/>
          <pc:sldMk cId="0" sldId="277"/>
        </pc:sldMkLst>
        <pc:spChg chg="mod">
          <ac:chgData name="Kerr, Bryan" userId="03fada00-f897-4903-97d4-b0d7c8e489f3" providerId="ADAL" clId="{49D45627-AA4C-5084-93E3-C7CC73959B3B}" dt="2026-08-19T15:31:01.244" v="2" actId="20577"/>
          <ac:spMkLst>
            <pc:docMk/>
            <pc:sldMk cId="0" sldId="277"/>
            <ac:spMk id="15" creationId="{00000000-0000-0000-0000-000000000000}"/>
          </ac:spMkLst>
        </pc:spChg>
      </pc:sldChg>
      <pc:sldChg chg="modSp">
        <pc:chgData name="Kerr, Bryan" userId="03fada00-f897-4903-97d4-b0d7c8e489f3" providerId="ADAL" clId="{49D45627-AA4C-5084-93E3-C7CC73959B3B}" dt="2026-08-19T15:32:08.783" v="4" actId="20577"/>
        <pc:sldMkLst>
          <pc:docMk/>
          <pc:sldMk cId="0" sldId="278"/>
        </pc:sldMkLst>
        <pc:spChg chg="mod">
          <ac:chgData name="Kerr, Bryan" userId="03fada00-f897-4903-97d4-b0d7c8e489f3" providerId="ADAL" clId="{49D45627-AA4C-5084-93E3-C7CC73959B3B}" dt="2026-08-19T15:32:08.783" v="4" actId="20577"/>
          <ac:spMkLst>
            <pc:docMk/>
            <pc:sldMk cId="0" sldId="278"/>
            <ac:spMk id="6" creationId="{00000000-0000-0000-0000-000000000000}"/>
          </ac:spMkLst>
        </pc:spChg>
      </pc:sldChg>
    </pc:docChg>
  </pc:docChgLst>
  <pc:docChgLst>
    <pc:chgData name="Kerr, Bryan" userId="03fada00-f897-4903-97d4-b0d7c8e489f3" providerId="ADAL" clId="{A0BAB3D1-5239-5F19-8650-161BEC2E1242}"/>
    <pc:docChg chg="undo custSel addSld delSld modSld">
      <pc:chgData name="Kerr, Bryan" userId="03fada00-f897-4903-97d4-b0d7c8e489f3" providerId="ADAL" clId="{A0BAB3D1-5239-5F19-8650-161BEC2E1242}" dt="2026-08-17T15:10:01.537" v="521" actId="2696"/>
      <pc:docMkLst>
        <pc:docMk/>
      </pc:docMkLst>
      <pc:sldChg chg="modTransition">
        <pc:chgData name="Kerr, Bryan" userId="03fada00-f897-4903-97d4-b0d7c8e489f3" providerId="ADAL" clId="{A0BAB3D1-5239-5F19-8650-161BEC2E1242}" dt="2026-08-16T22:10:05.493" v="497"/>
        <pc:sldMkLst>
          <pc:docMk/>
          <pc:sldMk cId="0" sldId="256"/>
        </pc:sldMkLst>
      </pc:sldChg>
      <pc:sldChg chg="addSp delSp modSp mod modTransition modAnim">
        <pc:chgData name="Kerr, Bryan" userId="03fada00-f897-4903-97d4-b0d7c8e489f3" providerId="ADAL" clId="{A0BAB3D1-5239-5F19-8650-161BEC2E1242}" dt="2026-08-16T22:10:05.493" v="497"/>
        <pc:sldMkLst>
          <pc:docMk/>
          <pc:sldMk cId="0" sldId="259"/>
        </pc:sldMkLst>
        <pc:spChg chg="mod">
          <ac:chgData name="Kerr, Bryan" userId="03fada00-f897-4903-97d4-b0d7c8e489f3" providerId="ADAL" clId="{A0BAB3D1-5239-5F19-8650-161BEC2E1242}" dt="2026-08-16T21:38:27.345" v="5" actId="164"/>
          <ac:spMkLst>
            <pc:docMk/>
            <pc:sldMk cId="0" sldId="259"/>
            <ac:spMk id="5" creationId="{00000000-0000-0000-0000-000000000000}"/>
          </ac:spMkLst>
        </pc:spChg>
        <pc:spChg chg="mod">
          <ac:chgData name="Kerr, Bryan" userId="03fada00-f897-4903-97d4-b0d7c8e489f3" providerId="ADAL" clId="{A0BAB3D1-5239-5F19-8650-161BEC2E1242}" dt="2026-08-16T21:38:27.345" v="5" actId="164"/>
          <ac:spMkLst>
            <pc:docMk/>
            <pc:sldMk cId="0" sldId="259"/>
            <ac:spMk id="7" creationId="{00000000-0000-0000-0000-000000000000}"/>
          </ac:spMkLst>
        </pc:spChg>
        <pc:spChg chg="mod">
          <ac:chgData name="Kerr, Bryan" userId="03fada00-f897-4903-97d4-b0d7c8e489f3" providerId="ADAL" clId="{A0BAB3D1-5239-5F19-8650-161BEC2E1242}" dt="2026-08-16T21:38:27.345" v="5" actId="164"/>
          <ac:spMkLst>
            <pc:docMk/>
            <pc:sldMk cId="0" sldId="259"/>
            <ac:spMk id="8" creationId="{00000000-0000-0000-0000-000000000000}"/>
          </ac:spMkLst>
        </pc:spChg>
        <pc:spChg chg="mod">
          <ac:chgData name="Kerr, Bryan" userId="03fada00-f897-4903-97d4-b0d7c8e489f3" providerId="ADAL" clId="{A0BAB3D1-5239-5F19-8650-161BEC2E1242}" dt="2026-08-16T21:38:35.081" v="6" actId="164"/>
          <ac:spMkLst>
            <pc:docMk/>
            <pc:sldMk cId="0" sldId="259"/>
            <ac:spMk id="9" creationId="{00000000-0000-0000-0000-000000000000}"/>
          </ac:spMkLst>
        </pc:spChg>
        <pc:spChg chg="mod">
          <ac:chgData name="Kerr, Bryan" userId="03fada00-f897-4903-97d4-b0d7c8e489f3" providerId="ADAL" clId="{A0BAB3D1-5239-5F19-8650-161BEC2E1242}" dt="2026-08-16T21:38:35.081" v="6" actId="164"/>
          <ac:spMkLst>
            <pc:docMk/>
            <pc:sldMk cId="0" sldId="259"/>
            <ac:spMk id="11" creationId="{00000000-0000-0000-0000-000000000000}"/>
          </ac:spMkLst>
        </pc:spChg>
        <pc:spChg chg="mod">
          <ac:chgData name="Kerr, Bryan" userId="03fada00-f897-4903-97d4-b0d7c8e489f3" providerId="ADAL" clId="{A0BAB3D1-5239-5F19-8650-161BEC2E1242}" dt="2026-08-16T21:38:35.081" v="6" actId="164"/>
          <ac:spMkLst>
            <pc:docMk/>
            <pc:sldMk cId="0" sldId="259"/>
            <ac:spMk id="12" creationId="{00000000-0000-0000-0000-000000000000}"/>
          </ac:spMkLst>
        </pc:spChg>
        <pc:spChg chg="mod">
          <ac:chgData name="Kerr, Bryan" userId="03fada00-f897-4903-97d4-b0d7c8e489f3" providerId="ADAL" clId="{A0BAB3D1-5239-5F19-8650-161BEC2E1242}" dt="2026-08-16T21:38:39.523" v="7" actId="164"/>
          <ac:spMkLst>
            <pc:docMk/>
            <pc:sldMk cId="0" sldId="259"/>
            <ac:spMk id="13" creationId="{00000000-0000-0000-0000-000000000000}"/>
          </ac:spMkLst>
        </pc:spChg>
        <pc:spChg chg="mod">
          <ac:chgData name="Kerr, Bryan" userId="03fada00-f897-4903-97d4-b0d7c8e489f3" providerId="ADAL" clId="{A0BAB3D1-5239-5F19-8650-161BEC2E1242}" dt="2026-08-16T21:38:39.523" v="7" actId="164"/>
          <ac:spMkLst>
            <pc:docMk/>
            <pc:sldMk cId="0" sldId="259"/>
            <ac:spMk id="15" creationId="{00000000-0000-0000-0000-000000000000}"/>
          </ac:spMkLst>
        </pc:spChg>
        <pc:spChg chg="mod">
          <ac:chgData name="Kerr, Bryan" userId="03fada00-f897-4903-97d4-b0d7c8e489f3" providerId="ADAL" clId="{A0BAB3D1-5239-5F19-8650-161BEC2E1242}" dt="2026-08-16T21:38:39.523" v="7" actId="164"/>
          <ac:spMkLst>
            <pc:docMk/>
            <pc:sldMk cId="0" sldId="259"/>
            <ac:spMk id="16" creationId="{00000000-0000-0000-0000-000000000000}"/>
          </ac:spMkLst>
        </pc:spChg>
        <pc:spChg chg="mod">
          <ac:chgData name="Kerr, Bryan" userId="03fada00-f897-4903-97d4-b0d7c8e489f3" providerId="ADAL" clId="{A0BAB3D1-5239-5F19-8650-161BEC2E1242}" dt="2026-08-16T21:38:46.382" v="8" actId="164"/>
          <ac:spMkLst>
            <pc:docMk/>
            <pc:sldMk cId="0" sldId="259"/>
            <ac:spMk id="17" creationId="{00000000-0000-0000-0000-000000000000}"/>
          </ac:spMkLst>
        </pc:spChg>
        <pc:spChg chg="mod">
          <ac:chgData name="Kerr, Bryan" userId="03fada00-f897-4903-97d4-b0d7c8e489f3" providerId="ADAL" clId="{A0BAB3D1-5239-5F19-8650-161BEC2E1242}" dt="2026-08-16T21:38:46.382" v="8" actId="164"/>
          <ac:spMkLst>
            <pc:docMk/>
            <pc:sldMk cId="0" sldId="259"/>
            <ac:spMk id="19" creationId="{00000000-0000-0000-0000-000000000000}"/>
          </ac:spMkLst>
        </pc:spChg>
        <pc:spChg chg="mod">
          <ac:chgData name="Kerr, Bryan" userId="03fada00-f897-4903-97d4-b0d7c8e489f3" providerId="ADAL" clId="{A0BAB3D1-5239-5F19-8650-161BEC2E1242}" dt="2026-08-16T21:38:46.382" v="8" actId="164"/>
          <ac:spMkLst>
            <pc:docMk/>
            <pc:sldMk cId="0" sldId="259"/>
            <ac:spMk id="20" creationId="{00000000-0000-0000-0000-000000000000}"/>
          </ac:spMkLst>
        </pc:spChg>
        <pc:spChg chg="mod">
          <ac:chgData name="Kerr, Bryan" userId="03fada00-f897-4903-97d4-b0d7c8e489f3" providerId="ADAL" clId="{A0BAB3D1-5239-5F19-8650-161BEC2E1242}" dt="2026-08-16T21:38:50.652" v="9" actId="164"/>
          <ac:spMkLst>
            <pc:docMk/>
            <pc:sldMk cId="0" sldId="259"/>
            <ac:spMk id="21" creationId="{00000000-0000-0000-0000-000000000000}"/>
          </ac:spMkLst>
        </pc:spChg>
        <pc:spChg chg="mod">
          <ac:chgData name="Kerr, Bryan" userId="03fada00-f897-4903-97d4-b0d7c8e489f3" providerId="ADAL" clId="{A0BAB3D1-5239-5F19-8650-161BEC2E1242}" dt="2026-08-16T21:38:50.652" v="9" actId="164"/>
          <ac:spMkLst>
            <pc:docMk/>
            <pc:sldMk cId="0" sldId="259"/>
            <ac:spMk id="23" creationId="{00000000-0000-0000-0000-000000000000}"/>
          </ac:spMkLst>
        </pc:spChg>
        <pc:spChg chg="mod">
          <ac:chgData name="Kerr, Bryan" userId="03fada00-f897-4903-97d4-b0d7c8e489f3" providerId="ADAL" clId="{A0BAB3D1-5239-5F19-8650-161BEC2E1242}" dt="2026-08-16T21:38:50.652" v="9" actId="164"/>
          <ac:spMkLst>
            <pc:docMk/>
            <pc:sldMk cId="0" sldId="259"/>
            <ac:spMk id="24" creationId="{00000000-0000-0000-0000-000000000000}"/>
          </ac:spMkLst>
        </pc:spChg>
        <pc:grpChg chg="add mod">
          <ac:chgData name="Kerr, Bryan" userId="03fada00-f897-4903-97d4-b0d7c8e489f3" providerId="ADAL" clId="{A0BAB3D1-5239-5F19-8650-161BEC2E1242}" dt="2026-08-16T21:38:27.345" v="5" actId="164"/>
          <ac:grpSpMkLst>
            <pc:docMk/>
            <pc:sldMk cId="0" sldId="259"/>
            <ac:grpSpMk id="26" creationId="{BFA163A6-FC40-CC63-1FB3-F4C1C0D5152C}"/>
          </ac:grpSpMkLst>
        </pc:grpChg>
        <pc:grpChg chg="add mod">
          <ac:chgData name="Kerr, Bryan" userId="03fada00-f897-4903-97d4-b0d7c8e489f3" providerId="ADAL" clId="{A0BAB3D1-5239-5F19-8650-161BEC2E1242}" dt="2026-08-16T21:38:35.081" v="6" actId="164"/>
          <ac:grpSpMkLst>
            <pc:docMk/>
            <pc:sldMk cId="0" sldId="259"/>
            <ac:grpSpMk id="27" creationId="{49184AA6-6DC3-193C-F948-1DB16680532B}"/>
          </ac:grpSpMkLst>
        </pc:grpChg>
        <pc:grpChg chg="add mod">
          <ac:chgData name="Kerr, Bryan" userId="03fada00-f897-4903-97d4-b0d7c8e489f3" providerId="ADAL" clId="{A0BAB3D1-5239-5F19-8650-161BEC2E1242}" dt="2026-08-16T21:38:39.523" v="7" actId="164"/>
          <ac:grpSpMkLst>
            <pc:docMk/>
            <pc:sldMk cId="0" sldId="259"/>
            <ac:grpSpMk id="28" creationId="{215996CB-3146-E34F-BCFE-9B91A9D4AEA5}"/>
          </ac:grpSpMkLst>
        </pc:grpChg>
        <pc:grpChg chg="add mod">
          <ac:chgData name="Kerr, Bryan" userId="03fada00-f897-4903-97d4-b0d7c8e489f3" providerId="ADAL" clId="{A0BAB3D1-5239-5F19-8650-161BEC2E1242}" dt="2026-08-16T21:38:46.382" v="8" actId="164"/>
          <ac:grpSpMkLst>
            <pc:docMk/>
            <pc:sldMk cId="0" sldId="259"/>
            <ac:grpSpMk id="29" creationId="{2BC7EB79-1C6E-45DE-79F0-D5EF1502D8D5}"/>
          </ac:grpSpMkLst>
        </pc:grpChg>
        <pc:grpChg chg="add mod">
          <ac:chgData name="Kerr, Bryan" userId="03fada00-f897-4903-97d4-b0d7c8e489f3" providerId="ADAL" clId="{A0BAB3D1-5239-5F19-8650-161BEC2E1242}" dt="2026-08-16T21:38:50.652" v="9" actId="164"/>
          <ac:grpSpMkLst>
            <pc:docMk/>
            <pc:sldMk cId="0" sldId="259"/>
            <ac:grpSpMk id="30" creationId="{F7F329F7-0E02-7D25-1A50-61E31E97FA9F}"/>
          </ac:grpSpMkLst>
        </pc:grpChg>
        <pc:picChg chg="mod">
          <ac:chgData name="Kerr, Bryan" userId="03fada00-f897-4903-97d4-b0d7c8e489f3" providerId="ADAL" clId="{A0BAB3D1-5239-5F19-8650-161BEC2E1242}" dt="2026-08-16T21:38:27.345" v="5" actId="164"/>
          <ac:picMkLst>
            <pc:docMk/>
            <pc:sldMk cId="0" sldId="259"/>
            <ac:picMk id="6" creationId="{00000000-0000-0000-0000-000000000000}"/>
          </ac:picMkLst>
        </pc:picChg>
        <pc:picChg chg="mod">
          <ac:chgData name="Kerr, Bryan" userId="03fada00-f897-4903-97d4-b0d7c8e489f3" providerId="ADAL" clId="{A0BAB3D1-5239-5F19-8650-161BEC2E1242}" dt="2026-08-16T21:38:35.081" v="6" actId="164"/>
          <ac:picMkLst>
            <pc:docMk/>
            <pc:sldMk cId="0" sldId="259"/>
            <ac:picMk id="10" creationId="{00000000-0000-0000-0000-000000000000}"/>
          </ac:picMkLst>
        </pc:picChg>
        <pc:picChg chg="mod">
          <ac:chgData name="Kerr, Bryan" userId="03fada00-f897-4903-97d4-b0d7c8e489f3" providerId="ADAL" clId="{A0BAB3D1-5239-5F19-8650-161BEC2E1242}" dt="2026-08-16T21:38:39.523" v="7" actId="164"/>
          <ac:picMkLst>
            <pc:docMk/>
            <pc:sldMk cId="0" sldId="259"/>
            <ac:picMk id="14" creationId="{00000000-0000-0000-0000-000000000000}"/>
          </ac:picMkLst>
        </pc:picChg>
        <pc:picChg chg="mod">
          <ac:chgData name="Kerr, Bryan" userId="03fada00-f897-4903-97d4-b0d7c8e489f3" providerId="ADAL" clId="{A0BAB3D1-5239-5F19-8650-161BEC2E1242}" dt="2026-08-16T21:38:46.382" v="8" actId="164"/>
          <ac:picMkLst>
            <pc:docMk/>
            <pc:sldMk cId="0" sldId="259"/>
            <ac:picMk id="18" creationId="{00000000-0000-0000-0000-000000000000}"/>
          </ac:picMkLst>
        </pc:picChg>
        <pc:picChg chg="mod">
          <ac:chgData name="Kerr, Bryan" userId="03fada00-f897-4903-97d4-b0d7c8e489f3" providerId="ADAL" clId="{A0BAB3D1-5239-5F19-8650-161BEC2E1242}" dt="2026-08-16T21:38:50.652" v="9" actId="164"/>
          <ac:picMkLst>
            <pc:docMk/>
            <pc:sldMk cId="0" sldId="259"/>
            <ac:picMk id="22" creationId="{00000000-0000-0000-0000-000000000000}"/>
          </ac:picMkLst>
        </pc:picChg>
      </pc:sldChg>
      <pc:sldChg chg="addSp modSp modTransition modAnim">
        <pc:chgData name="Kerr, Bryan" userId="03fada00-f897-4903-97d4-b0d7c8e489f3" providerId="ADAL" clId="{A0BAB3D1-5239-5F19-8650-161BEC2E1242}" dt="2026-08-16T22:10:05.493" v="497"/>
        <pc:sldMkLst>
          <pc:docMk/>
          <pc:sldMk cId="0" sldId="260"/>
        </pc:sldMkLst>
        <pc:spChg chg="mod">
          <ac:chgData name="Kerr, Bryan" userId="03fada00-f897-4903-97d4-b0d7c8e489f3" providerId="ADAL" clId="{A0BAB3D1-5239-5F19-8650-161BEC2E1242}" dt="2026-08-16T21:39:30.812" v="12" actId="164"/>
          <ac:spMkLst>
            <pc:docMk/>
            <pc:sldMk cId="0" sldId="260"/>
            <ac:spMk id="6" creationId="{00000000-0000-0000-0000-000000000000}"/>
          </ac:spMkLst>
        </pc:spChg>
        <pc:spChg chg="mod">
          <ac:chgData name="Kerr, Bryan" userId="03fada00-f897-4903-97d4-b0d7c8e489f3" providerId="ADAL" clId="{A0BAB3D1-5239-5F19-8650-161BEC2E1242}" dt="2026-08-16T21:39:30.812" v="12" actId="164"/>
          <ac:spMkLst>
            <pc:docMk/>
            <pc:sldMk cId="0" sldId="260"/>
            <ac:spMk id="8" creationId="{00000000-0000-0000-0000-000000000000}"/>
          </ac:spMkLst>
        </pc:spChg>
        <pc:spChg chg="mod">
          <ac:chgData name="Kerr, Bryan" userId="03fada00-f897-4903-97d4-b0d7c8e489f3" providerId="ADAL" clId="{A0BAB3D1-5239-5F19-8650-161BEC2E1242}" dt="2026-08-16T21:39:35.079" v="13" actId="164"/>
          <ac:spMkLst>
            <pc:docMk/>
            <pc:sldMk cId="0" sldId="260"/>
            <ac:spMk id="9" creationId="{00000000-0000-0000-0000-000000000000}"/>
          </ac:spMkLst>
        </pc:spChg>
        <pc:spChg chg="mod">
          <ac:chgData name="Kerr, Bryan" userId="03fada00-f897-4903-97d4-b0d7c8e489f3" providerId="ADAL" clId="{A0BAB3D1-5239-5F19-8650-161BEC2E1242}" dt="2026-08-16T21:39:35.079" v="13" actId="164"/>
          <ac:spMkLst>
            <pc:docMk/>
            <pc:sldMk cId="0" sldId="260"/>
            <ac:spMk id="11" creationId="{00000000-0000-0000-0000-000000000000}"/>
          </ac:spMkLst>
        </pc:spChg>
        <pc:spChg chg="mod">
          <ac:chgData name="Kerr, Bryan" userId="03fada00-f897-4903-97d4-b0d7c8e489f3" providerId="ADAL" clId="{A0BAB3D1-5239-5F19-8650-161BEC2E1242}" dt="2026-08-16T21:39:38.578" v="14" actId="164"/>
          <ac:spMkLst>
            <pc:docMk/>
            <pc:sldMk cId="0" sldId="260"/>
            <ac:spMk id="12" creationId="{00000000-0000-0000-0000-000000000000}"/>
          </ac:spMkLst>
        </pc:spChg>
        <pc:spChg chg="mod">
          <ac:chgData name="Kerr, Bryan" userId="03fada00-f897-4903-97d4-b0d7c8e489f3" providerId="ADAL" clId="{A0BAB3D1-5239-5F19-8650-161BEC2E1242}" dt="2026-08-16T21:39:38.578" v="14" actId="164"/>
          <ac:spMkLst>
            <pc:docMk/>
            <pc:sldMk cId="0" sldId="260"/>
            <ac:spMk id="14" creationId="{00000000-0000-0000-0000-000000000000}"/>
          </ac:spMkLst>
        </pc:spChg>
        <pc:spChg chg="mod">
          <ac:chgData name="Kerr, Bryan" userId="03fada00-f897-4903-97d4-b0d7c8e489f3" providerId="ADAL" clId="{A0BAB3D1-5239-5F19-8650-161BEC2E1242}" dt="2026-08-16T21:39:42.163" v="15" actId="164"/>
          <ac:spMkLst>
            <pc:docMk/>
            <pc:sldMk cId="0" sldId="260"/>
            <ac:spMk id="15" creationId="{00000000-0000-0000-0000-000000000000}"/>
          </ac:spMkLst>
        </pc:spChg>
        <pc:spChg chg="mod">
          <ac:chgData name="Kerr, Bryan" userId="03fada00-f897-4903-97d4-b0d7c8e489f3" providerId="ADAL" clId="{A0BAB3D1-5239-5F19-8650-161BEC2E1242}" dt="2026-08-16T21:39:42.163" v="15" actId="164"/>
          <ac:spMkLst>
            <pc:docMk/>
            <pc:sldMk cId="0" sldId="260"/>
            <ac:spMk id="17" creationId="{00000000-0000-0000-0000-000000000000}"/>
          </ac:spMkLst>
        </pc:spChg>
        <pc:spChg chg="mod">
          <ac:chgData name="Kerr, Bryan" userId="03fada00-f897-4903-97d4-b0d7c8e489f3" providerId="ADAL" clId="{A0BAB3D1-5239-5F19-8650-161BEC2E1242}" dt="2026-08-16T21:39:45.446" v="16" actId="164"/>
          <ac:spMkLst>
            <pc:docMk/>
            <pc:sldMk cId="0" sldId="260"/>
            <ac:spMk id="18" creationId="{00000000-0000-0000-0000-000000000000}"/>
          </ac:spMkLst>
        </pc:spChg>
        <pc:spChg chg="mod">
          <ac:chgData name="Kerr, Bryan" userId="03fada00-f897-4903-97d4-b0d7c8e489f3" providerId="ADAL" clId="{A0BAB3D1-5239-5F19-8650-161BEC2E1242}" dt="2026-08-16T21:39:45.446" v="16" actId="164"/>
          <ac:spMkLst>
            <pc:docMk/>
            <pc:sldMk cId="0" sldId="260"/>
            <ac:spMk id="20" creationId="{00000000-0000-0000-0000-000000000000}"/>
          </ac:spMkLst>
        </pc:spChg>
        <pc:spChg chg="mod">
          <ac:chgData name="Kerr, Bryan" userId="03fada00-f897-4903-97d4-b0d7c8e489f3" providerId="ADAL" clId="{A0BAB3D1-5239-5F19-8650-161BEC2E1242}" dt="2026-08-16T21:39:49.573" v="17" actId="164"/>
          <ac:spMkLst>
            <pc:docMk/>
            <pc:sldMk cId="0" sldId="260"/>
            <ac:spMk id="22" creationId="{00000000-0000-0000-0000-000000000000}"/>
          </ac:spMkLst>
        </pc:spChg>
        <pc:spChg chg="mod">
          <ac:chgData name="Kerr, Bryan" userId="03fada00-f897-4903-97d4-b0d7c8e489f3" providerId="ADAL" clId="{A0BAB3D1-5239-5F19-8650-161BEC2E1242}" dt="2026-08-16T21:39:49.573" v="17" actId="164"/>
          <ac:spMkLst>
            <pc:docMk/>
            <pc:sldMk cId="0" sldId="260"/>
            <ac:spMk id="24" creationId="{00000000-0000-0000-0000-000000000000}"/>
          </ac:spMkLst>
        </pc:spChg>
        <pc:spChg chg="mod">
          <ac:chgData name="Kerr, Bryan" userId="03fada00-f897-4903-97d4-b0d7c8e489f3" providerId="ADAL" clId="{A0BAB3D1-5239-5F19-8650-161BEC2E1242}" dt="2026-08-16T21:39:52.798" v="18" actId="164"/>
          <ac:spMkLst>
            <pc:docMk/>
            <pc:sldMk cId="0" sldId="260"/>
            <ac:spMk id="25" creationId="{00000000-0000-0000-0000-000000000000}"/>
          </ac:spMkLst>
        </pc:spChg>
        <pc:spChg chg="mod">
          <ac:chgData name="Kerr, Bryan" userId="03fada00-f897-4903-97d4-b0d7c8e489f3" providerId="ADAL" clId="{A0BAB3D1-5239-5F19-8650-161BEC2E1242}" dt="2026-08-16T21:39:52.798" v="18" actId="164"/>
          <ac:spMkLst>
            <pc:docMk/>
            <pc:sldMk cId="0" sldId="260"/>
            <ac:spMk id="27" creationId="{00000000-0000-0000-0000-000000000000}"/>
          </ac:spMkLst>
        </pc:spChg>
        <pc:spChg chg="mod">
          <ac:chgData name="Kerr, Bryan" userId="03fada00-f897-4903-97d4-b0d7c8e489f3" providerId="ADAL" clId="{A0BAB3D1-5239-5F19-8650-161BEC2E1242}" dt="2026-08-16T21:39:55.542" v="19" actId="164"/>
          <ac:spMkLst>
            <pc:docMk/>
            <pc:sldMk cId="0" sldId="260"/>
            <ac:spMk id="28" creationId="{00000000-0000-0000-0000-000000000000}"/>
          </ac:spMkLst>
        </pc:spChg>
        <pc:spChg chg="mod">
          <ac:chgData name="Kerr, Bryan" userId="03fada00-f897-4903-97d4-b0d7c8e489f3" providerId="ADAL" clId="{A0BAB3D1-5239-5F19-8650-161BEC2E1242}" dt="2026-08-16T21:39:55.542" v="19" actId="164"/>
          <ac:spMkLst>
            <pc:docMk/>
            <pc:sldMk cId="0" sldId="260"/>
            <ac:spMk id="30" creationId="{00000000-0000-0000-0000-000000000000}"/>
          </ac:spMkLst>
        </pc:spChg>
        <pc:spChg chg="mod">
          <ac:chgData name="Kerr, Bryan" userId="03fada00-f897-4903-97d4-b0d7c8e489f3" providerId="ADAL" clId="{A0BAB3D1-5239-5F19-8650-161BEC2E1242}" dt="2026-08-16T21:39:58.362" v="20" actId="164"/>
          <ac:spMkLst>
            <pc:docMk/>
            <pc:sldMk cId="0" sldId="260"/>
            <ac:spMk id="31" creationId="{00000000-0000-0000-0000-000000000000}"/>
          </ac:spMkLst>
        </pc:spChg>
        <pc:spChg chg="mod">
          <ac:chgData name="Kerr, Bryan" userId="03fada00-f897-4903-97d4-b0d7c8e489f3" providerId="ADAL" clId="{A0BAB3D1-5239-5F19-8650-161BEC2E1242}" dt="2026-08-16T21:39:58.362" v="20" actId="164"/>
          <ac:spMkLst>
            <pc:docMk/>
            <pc:sldMk cId="0" sldId="260"/>
            <ac:spMk id="33" creationId="{00000000-0000-0000-0000-000000000000}"/>
          </ac:spMkLst>
        </pc:spChg>
        <pc:grpChg chg="add mod">
          <ac:chgData name="Kerr, Bryan" userId="03fada00-f897-4903-97d4-b0d7c8e489f3" providerId="ADAL" clId="{A0BAB3D1-5239-5F19-8650-161BEC2E1242}" dt="2026-08-16T21:39:30.812" v="12" actId="164"/>
          <ac:grpSpMkLst>
            <pc:docMk/>
            <pc:sldMk cId="0" sldId="260"/>
            <ac:grpSpMk id="4" creationId="{D99D4812-002E-2D51-A8E4-8722651A9010}"/>
          </ac:grpSpMkLst>
        </pc:grpChg>
        <pc:grpChg chg="add mod">
          <ac:chgData name="Kerr, Bryan" userId="03fada00-f897-4903-97d4-b0d7c8e489f3" providerId="ADAL" clId="{A0BAB3D1-5239-5F19-8650-161BEC2E1242}" dt="2026-08-16T21:39:35.079" v="13" actId="164"/>
          <ac:grpSpMkLst>
            <pc:docMk/>
            <pc:sldMk cId="0" sldId="260"/>
            <ac:grpSpMk id="36" creationId="{F3C5F932-A7FD-5FF3-14E3-2E123921DD37}"/>
          </ac:grpSpMkLst>
        </pc:grpChg>
        <pc:grpChg chg="add mod">
          <ac:chgData name="Kerr, Bryan" userId="03fada00-f897-4903-97d4-b0d7c8e489f3" providerId="ADAL" clId="{A0BAB3D1-5239-5F19-8650-161BEC2E1242}" dt="2026-08-16T21:39:38.578" v="14" actId="164"/>
          <ac:grpSpMkLst>
            <pc:docMk/>
            <pc:sldMk cId="0" sldId="260"/>
            <ac:grpSpMk id="37" creationId="{DA2F508E-8549-F614-999C-C7F250FD0773}"/>
          </ac:grpSpMkLst>
        </pc:grpChg>
        <pc:grpChg chg="add mod">
          <ac:chgData name="Kerr, Bryan" userId="03fada00-f897-4903-97d4-b0d7c8e489f3" providerId="ADAL" clId="{A0BAB3D1-5239-5F19-8650-161BEC2E1242}" dt="2026-08-16T21:39:42.163" v="15" actId="164"/>
          <ac:grpSpMkLst>
            <pc:docMk/>
            <pc:sldMk cId="0" sldId="260"/>
            <ac:grpSpMk id="38" creationId="{0041C245-A33F-DB54-ED01-0C2AF3993042}"/>
          </ac:grpSpMkLst>
        </pc:grpChg>
        <pc:grpChg chg="add mod">
          <ac:chgData name="Kerr, Bryan" userId="03fada00-f897-4903-97d4-b0d7c8e489f3" providerId="ADAL" clId="{A0BAB3D1-5239-5F19-8650-161BEC2E1242}" dt="2026-08-16T21:39:45.446" v="16" actId="164"/>
          <ac:grpSpMkLst>
            <pc:docMk/>
            <pc:sldMk cId="0" sldId="260"/>
            <ac:grpSpMk id="39" creationId="{0E73D998-BD44-7340-AB42-642E6367CC00}"/>
          </ac:grpSpMkLst>
        </pc:grpChg>
        <pc:grpChg chg="add mod">
          <ac:chgData name="Kerr, Bryan" userId="03fada00-f897-4903-97d4-b0d7c8e489f3" providerId="ADAL" clId="{A0BAB3D1-5239-5F19-8650-161BEC2E1242}" dt="2026-08-16T21:39:49.573" v="17" actId="164"/>
          <ac:grpSpMkLst>
            <pc:docMk/>
            <pc:sldMk cId="0" sldId="260"/>
            <ac:grpSpMk id="40" creationId="{340DE3E3-EF4A-D1A2-3CD1-177FB22F0B49}"/>
          </ac:grpSpMkLst>
        </pc:grpChg>
        <pc:grpChg chg="add mod">
          <ac:chgData name="Kerr, Bryan" userId="03fada00-f897-4903-97d4-b0d7c8e489f3" providerId="ADAL" clId="{A0BAB3D1-5239-5F19-8650-161BEC2E1242}" dt="2026-08-16T21:39:52.798" v="18" actId="164"/>
          <ac:grpSpMkLst>
            <pc:docMk/>
            <pc:sldMk cId="0" sldId="260"/>
            <ac:grpSpMk id="41" creationId="{3919132E-B7D9-EF71-B5B3-9D560F5843FB}"/>
          </ac:grpSpMkLst>
        </pc:grpChg>
        <pc:grpChg chg="add mod">
          <ac:chgData name="Kerr, Bryan" userId="03fada00-f897-4903-97d4-b0d7c8e489f3" providerId="ADAL" clId="{A0BAB3D1-5239-5F19-8650-161BEC2E1242}" dt="2026-08-16T21:39:55.542" v="19" actId="164"/>
          <ac:grpSpMkLst>
            <pc:docMk/>
            <pc:sldMk cId="0" sldId="260"/>
            <ac:grpSpMk id="42" creationId="{C21FFC38-C003-E18B-9090-828215956FBE}"/>
          </ac:grpSpMkLst>
        </pc:grpChg>
        <pc:grpChg chg="add mod">
          <ac:chgData name="Kerr, Bryan" userId="03fada00-f897-4903-97d4-b0d7c8e489f3" providerId="ADAL" clId="{A0BAB3D1-5239-5F19-8650-161BEC2E1242}" dt="2026-08-16T21:39:58.362" v="20" actId="164"/>
          <ac:grpSpMkLst>
            <pc:docMk/>
            <pc:sldMk cId="0" sldId="260"/>
            <ac:grpSpMk id="43" creationId="{3725BC1F-70C4-3B86-3F12-2997942A7D69}"/>
          </ac:grpSpMkLst>
        </pc:grpChg>
        <pc:picChg chg="mod">
          <ac:chgData name="Kerr, Bryan" userId="03fada00-f897-4903-97d4-b0d7c8e489f3" providerId="ADAL" clId="{A0BAB3D1-5239-5F19-8650-161BEC2E1242}" dt="2026-08-16T21:39:30.812" v="12" actId="164"/>
          <ac:picMkLst>
            <pc:docMk/>
            <pc:sldMk cId="0" sldId="260"/>
            <ac:picMk id="7" creationId="{00000000-0000-0000-0000-000000000000}"/>
          </ac:picMkLst>
        </pc:picChg>
        <pc:picChg chg="mod">
          <ac:chgData name="Kerr, Bryan" userId="03fada00-f897-4903-97d4-b0d7c8e489f3" providerId="ADAL" clId="{A0BAB3D1-5239-5F19-8650-161BEC2E1242}" dt="2026-08-16T21:39:35.079" v="13" actId="164"/>
          <ac:picMkLst>
            <pc:docMk/>
            <pc:sldMk cId="0" sldId="260"/>
            <ac:picMk id="10" creationId="{00000000-0000-0000-0000-000000000000}"/>
          </ac:picMkLst>
        </pc:picChg>
        <pc:picChg chg="mod">
          <ac:chgData name="Kerr, Bryan" userId="03fada00-f897-4903-97d4-b0d7c8e489f3" providerId="ADAL" clId="{A0BAB3D1-5239-5F19-8650-161BEC2E1242}" dt="2026-08-16T21:39:38.578" v="14" actId="164"/>
          <ac:picMkLst>
            <pc:docMk/>
            <pc:sldMk cId="0" sldId="260"/>
            <ac:picMk id="13" creationId="{00000000-0000-0000-0000-000000000000}"/>
          </ac:picMkLst>
        </pc:picChg>
        <pc:picChg chg="mod">
          <ac:chgData name="Kerr, Bryan" userId="03fada00-f897-4903-97d4-b0d7c8e489f3" providerId="ADAL" clId="{A0BAB3D1-5239-5F19-8650-161BEC2E1242}" dt="2026-08-16T21:39:42.163" v="15" actId="164"/>
          <ac:picMkLst>
            <pc:docMk/>
            <pc:sldMk cId="0" sldId="260"/>
            <ac:picMk id="16" creationId="{00000000-0000-0000-0000-000000000000}"/>
          </ac:picMkLst>
        </pc:picChg>
        <pc:picChg chg="mod">
          <ac:chgData name="Kerr, Bryan" userId="03fada00-f897-4903-97d4-b0d7c8e489f3" providerId="ADAL" clId="{A0BAB3D1-5239-5F19-8650-161BEC2E1242}" dt="2026-08-16T21:39:45.446" v="16" actId="164"/>
          <ac:picMkLst>
            <pc:docMk/>
            <pc:sldMk cId="0" sldId="260"/>
            <ac:picMk id="19" creationId="{00000000-0000-0000-0000-000000000000}"/>
          </ac:picMkLst>
        </pc:picChg>
        <pc:picChg chg="mod">
          <ac:chgData name="Kerr, Bryan" userId="03fada00-f897-4903-97d4-b0d7c8e489f3" providerId="ADAL" clId="{A0BAB3D1-5239-5F19-8650-161BEC2E1242}" dt="2026-08-16T21:39:49.573" v="17" actId="164"/>
          <ac:picMkLst>
            <pc:docMk/>
            <pc:sldMk cId="0" sldId="260"/>
            <ac:picMk id="23" creationId="{00000000-0000-0000-0000-000000000000}"/>
          </ac:picMkLst>
        </pc:picChg>
        <pc:picChg chg="mod">
          <ac:chgData name="Kerr, Bryan" userId="03fada00-f897-4903-97d4-b0d7c8e489f3" providerId="ADAL" clId="{A0BAB3D1-5239-5F19-8650-161BEC2E1242}" dt="2026-08-16T21:39:52.798" v="18" actId="164"/>
          <ac:picMkLst>
            <pc:docMk/>
            <pc:sldMk cId="0" sldId="260"/>
            <ac:picMk id="26" creationId="{00000000-0000-0000-0000-000000000000}"/>
          </ac:picMkLst>
        </pc:picChg>
        <pc:picChg chg="mod">
          <ac:chgData name="Kerr, Bryan" userId="03fada00-f897-4903-97d4-b0d7c8e489f3" providerId="ADAL" clId="{A0BAB3D1-5239-5F19-8650-161BEC2E1242}" dt="2026-08-16T21:39:55.542" v="19" actId="164"/>
          <ac:picMkLst>
            <pc:docMk/>
            <pc:sldMk cId="0" sldId="260"/>
            <ac:picMk id="29" creationId="{00000000-0000-0000-0000-000000000000}"/>
          </ac:picMkLst>
        </pc:picChg>
        <pc:picChg chg="mod">
          <ac:chgData name="Kerr, Bryan" userId="03fada00-f897-4903-97d4-b0d7c8e489f3" providerId="ADAL" clId="{A0BAB3D1-5239-5F19-8650-161BEC2E1242}" dt="2026-08-16T21:39:58.362" v="20" actId="164"/>
          <ac:picMkLst>
            <pc:docMk/>
            <pc:sldMk cId="0" sldId="260"/>
            <ac:picMk id="32" creationId="{00000000-0000-0000-0000-000000000000}"/>
          </ac:picMkLst>
        </pc:picChg>
      </pc:sldChg>
      <pc:sldChg chg="addSp modSp mod modTransition modAnim">
        <pc:chgData name="Kerr, Bryan" userId="03fada00-f897-4903-97d4-b0d7c8e489f3" providerId="ADAL" clId="{A0BAB3D1-5239-5F19-8650-161BEC2E1242}" dt="2026-08-16T22:10:05.493" v="497"/>
        <pc:sldMkLst>
          <pc:docMk/>
          <pc:sldMk cId="0" sldId="261"/>
        </pc:sldMkLst>
        <pc:spChg chg="mod">
          <ac:chgData name="Kerr, Bryan" userId="03fada00-f897-4903-97d4-b0d7c8e489f3" providerId="ADAL" clId="{A0BAB3D1-5239-5F19-8650-161BEC2E1242}" dt="2026-08-16T21:41:43.452" v="60" actId="1076"/>
          <ac:spMkLst>
            <pc:docMk/>
            <pc:sldMk cId="0" sldId="261"/>
            <ac:spMk id="3" creationId="{00000000-0000-0000-0000-000000000000}"/>
          </ac:spMkLst>
        </pc:spChg>
        <pc:spChg chg="mod">
          <ac:chgData name="Kerr, Bryan" userId="03fada00-f897-4903-97d4-b0d7c8e489f3" providerId="ADAL" clId="{A0BAB3D1-5239-5F19-8650-161BEC2E1242}" dt="2026-08-16T21:41:36.825" v="57" actId="164"/>
          <ac:spMkLst>
            <pc:docMk/>
            <pc:sldMk cId="0" sldId="261"/>
            <ac:spMk id="5" creationId="{00000000-0000-0000-0000-000000000000}"/>
          </ac:spMkLst>
        </pc:spChg>
        <pc:spChg chg="mod">
          <ac:chgData name="Kerr, Bryan" userId="03fada00-f897-4903-97d4-b0d7c8e489f3" providerId="ADAL" clId="{A0BAB3D1-5239-5F19-8650-161BEC2E1242}" dt="2026-08-16T21:41:36.825" v="57" actId="164"/>
          <ac:spMkLst>
            <pc:docMk/>
            <pc:sldMk cId="0" sldId="261"/>
            <ac:spMk id="6" creationId="{00000000-0000-0000-0000-000000000000}"/>
          </ac:spMkLst>
        </pc:spChg>
        <pc:spChg chg="mod">
          <ac:chgData name="Kerr, Bryan" userId="03fada00-f897-4903-97d4-b0d7c8e489f3" providerId="ADAL" clId="{A0BAB3D1-5239-5F19-8650-161BEC2E1242}" dt="2026-08-16T21:41:36.825" v="57" actId="164"/>
          <ac:spMkLst>
            <pc:docMk/>
            <pc:sldMk cId="0" sldId="261"/>
            <ac:spMk id="8" creationId="{00000000-0000-0000-0000-000000000000}"/>
          </ac:spMkLst>
        </pc:spChg>
        <pc:spChg chg="mod">
          <ac:chgData name="Kerr, Bryan" userId="03fada00-f897-4903-97d4-b0d7c8e489f3" providerId="ADAL" clId="{A0BAB3D1-5239-5F19-8650-161BEC2E1242}" dt="2026-08-16T21:41:36.825" v="57" actId="164"/>
          <ac:spMkLst>
            <pc:docMk/>
            <pc:sldMk cId="0" sldId="261"/>
            <ac:spMk id="9" creationId="{00000000-0000-0000-0000-000000000000}"/>
          </ac:spMkLst>
        </pc:spChg>
        <pc:spChg chg="mod">
          <ac:chgData name="Kerr, Bryan" userId="03fada00-f897-4903-97d4-b0d7c8e489f3" providerId="ADAL" clId="{A0BAB3D1-5239-5F19-8650-161BEC2E1242}" dt="2026-08-16T21:41:39.850" v="58" actId="164"/>
          <ac:spMkLst>
            <pc:docMk/>
            <pc:sldMk cId="0" sldId="261"/>
            <ac:spMk id="10" creationId="{00000000-0000-0000-0000-000000000000}"/>
          </ac:spMkLst>
        </pc:spChg>
        <pc:spChg chg="mod">
          <ac:chgData name="Kerr, Bryan" userId="03fada00-f897-4903-97d4-b0d7c8e489f3" providerId="ADAL" clId="{A0BAB3D1-5239-5F19-8650-161BEC2E1242}" dt="2026-08-16T21:41:39.850" v="58" actId="164"/>
          <ac:spMkLst>
            <pc:docMk/>
            <pc:sldMk cId="0" sldId="261"/>
            <ac:spMk id="11" creationId="{00000000-0000-0000-0000-000000000000}"/>
          </ac:spMkLst>
        </pc:spChg>
        <pc:spChg chg="mod">
          <ac:chgData name="Kerr, Bryan" userId="03fada00-f897-4903-97d4-b0d7c8e489f3" providerId="ADAL" clId="{A0BAB3D1-5239-5F19-8650-161BEC2E1242}" dt="2026-08-16T21:41:39.850" v="58" actId="164"/>
          <ac:spMkLst>
            <pc:docMk/>
            <pc:sldMk cId="0" sldId="261"/>
            <ac:spMk id="13" creationId="{00000000-0000-0000-0000-000000000000}"/>
          </ac:spMkLst>
        </pc:spChg>
        <pc:spChg chg="mod">
          <ac:chgData name="Kerr, Bryan" userId="03fada00-f897-4903-97d4-b0d7c8e489f3" providerId="ADAL" clId="{A0BAB3D1-5239-5F19-8650-161BEC2E1242}" dt="2026-08-16T21:41:39.850" v="58" actId="164"/>
          <ac:spMkLst>
            <pc:docMk/>
            <pc:sldMk cId="0" sldId="261"/>
            <ac:spMk id="14" creationId="{00000000-0000-0000-0000-000000000000}"/>
          </ac:spMkLst>
        </pc:spChg>
        <pc:spChg chg="mod">
          <ac:chgData name="Kerr, Bryan" userId="03fada00-f897-4903-97d4-b0d7c8e489f3" providerId="ADAL" clId="{A0BAB3D1-5239-5F19-8650-161BEC2E1242}" dt="2026-08-16T21:41:47.982" v="61" actId="164"/>
          <ac:spMkLst>
            <pc:docMk/>
            <pc:sldMk cId="0" sldId="261"/>
            <ac:spMk id="15" creationId="{00000000-0000-0000-0000-000000000000}"/>
          </ac:spMkLst>
        </pc:spChg>
        <pc:spChg chg="mod">
          <ac:chgData name="Kerr, Bryan" userId="03fada00-f897-4903-97d4-b0d7c8e489f3" providerId="ADAL" clId="{A0BAB3D1-5239-5F19-8650-161BEC2E1242}" dt="2026-08-16T21:41:47.982" v="61" actId="164"/>
          <ac:spMkLst>
            <pc:docMk/>
            <pc:sldMk cId="0" sldId="261"/>
            <ac:spMk id="16" creationId="{00000000-0000-0000-0000-000000000000}"/>
          </ac:spMkLst>
        </pc:spChg>
        <pc:spChg chg="mod">
          <ac:chgData name="Kerr, Bryan" userId="03fada00-f897-4903-97d4-b0d7c8e489f3" providerId="ADAL" clId="{A0BAB3D1-5239-5F19-8650-161BEC2E1242}" dt="2026-08-16T21:41:47.982" v="61" actId="164"/>
          <ac:spMkLst>
            <pc:docMk/>
            <pc:sldMk cId="0" sldId="261"/>
            <ac:spMk id="18" creationId="{00000000-0000-0000-0000-000000000000}"/>
          </ac:spMkLst>
        </pc:spChg>
        <pc:spChg chg="mod">
          <ac:chgData name="Kerr, Bryan" userId="03fada00-f897-4903-97d4-b0d7c8e489f3" providerId="ADAL" clId="{A0BAB3D1-5239-5F19-8650-161BEC2E1242}" dt="2026-08-16T21:41:47.982" v="61" actId="164"/>
          <ac:spMkLst>
            <pc:docMk/>
            <pc:sldMk cId="0" sldId="261"/>
            <ac:spMk id="19" creationId="{00000000-0000-0000-0000-000000000000}"/>
          </ac:spMkLst>
        </pc:spChg>
        <pc:grpChg chg="add mod">
          <ac:chgData name="Kerr, Bryan" userId="03fada00-f897-4903-97d4-b0d7c8e489f3" providerId="ADAL" clId="{A0BAB3D1-5239-5F19-8650-161BEC2E1242}" dt="2026-08-16T21:41:36.825" v="57" actId="164"/>
          <ac:grpSpMkLst>
            <pc:docMk/>
            <pc:sldMk cId="0" sldId="261"/>
            <ac:grpSpMk id="4" creationId="{BA71CC09-105E-4B32-1E3F-57D63108652D}"/>
          </ac:grpSpMkLst>
        </pc:grpChg>
        <pc:grpChg chg="add mod">
          <ac:chgData name="Kerr, Bryan" userId="03fada00-f897-4903-97d4-b0d7c8e489f3" providerId="ADAL" clId="{A0BAB3D1-5239-5F19-8650-161BEC2E1242}" dt="2026-08-16T21:41:39.850" v="58" actId="164"/>
          <ac:grpSpMkLst>
            <pc:docMk/>
            <pc:sldMk cId="0" sldId="261"/>
            <ac:grpSpMk id="21" creationId="{D5C66749-2FDC-C572-1D11-6AA0E6B80A02}"/>
          </ac:grpSpMkLst>
        </pc:grpChg>
        <pc:grpChg chg="add mod">
          <ac:chgData name="Kerr, Bryan" userId="03fada00-f897-4903-97d4-b0d7c8e489f3" providerId="ADAL" clId="{A0BAB3D1-5239-5F19-8650-161BEC2E1242}" dt="2026-08-16T21:41:47.982" v="61" actId="164"/>
          <ac:grpSpMkLst>
            <pc:docMk/>
            <pc:sldMk cId="0" sldId="261"/>
            <ac:grpSpMk id="22" creationId="{200BDAA7-DD55-DCB3-5341-E0F0DF1B6C02}"/>
          </ac:grpSpMkLst>
        </pc:grpChg>
        <pc:picChg chg="mod">
          <ac:chgData name="Kerr, Bryan" userId="03fada00-f897-4903-97d4-b0d7c8e489f3" providerId="ADAL" clId="{A0BAB3D1-5239-5F19-8650-161BEC2E1242}" dt="2026-08-16T21:41:36.825" v="57" actId="164"/>
          <ac:picMkLst>
            <pc:docMk/>
            <pc:sldMk cId="0" sldId="261"/>
            <ac:picMk id="7" creationId="{00000000-0000-0000-0000-000000000000}"/>
          </ac:picMkLst>
        </pc:picChg>
        <pc:picChg chg="mod">
          <ac:chgData name="Kerr, Bryan" userId="03fada00-f897-4903-97d4-b0d7c8e489f3" providerId="ADAL" clId="{A0BAB3D1-5239-5F19-8650-161BEC2E1242}" dt="2026-08-16T21:41:39.850" v="58" actId="164"/>
          <ac:picMkLst>
            <pc:docMk/>
            <pc:sldMk cId="0" sldId="261"/>
            <ac:picMk id="12" creationId="{00000000-0000-0000-0000-000000000000}"/>
          </ac:picMkLst>
        </pc:picChg>
        <pc:picChg chg="mod">
          <ac:chgData name="Kerr, Bryan" userId="03fada00-f897-4903-97d4-b0d7c8e489f3" providerId="ADAL" clId="{A0BAB3D1-5239-5F19-8650-161BEC2E1242}" dt="2026-08-16T21:41:47.982" v="61" actId="164"/>
          <ac:picMkLst>
            <pc:docMk/>
            <pc:sldMk cId="0" sldId="261"/>
            <ac:picMk id="17" creationId="{00000000-0000-0000-0000-000000000000}"/>
          </ac:picMkLst>
        </pc:picChg>
      </pc:sldChg>
      <pc:sldChg chg="modTransition modAnim">
        <pc:chgData name="Kerr, Bryan" userId="03fada00-f897-4903-97d4-b0d7c8e489f3" providerId="ADAL" clId="{A0BAB3D1-5239-5F19-8650-161BEC2E1242}" dt="2026-08-16T22:10:05.493" v="497"/>
        <pc:sldMkLst>
          <pc:docMk/>
          <pc:sldMk cId="0" sldId="262"/>
        </pc:sldMkLst>
      </pc:sldChg>
      <pc:sldChg chg="addSp delSp modSp mod modTransition modAnim">
        <pc:chgData name="Kerr, Bryan" userId="03fada00-f897-4903-97d4-b0d7c8e489f3" providerId="ADAL" clId="{A0BAB3D1-5239-5F19-8650-161BEC2E1242}" dt="2026-08-16T22:10:05.493" v="497"/>
        <pc:sldMkLst>
          <pc:docMk/>
          <pc:sldMk cId="0" sldId="263"/>
        </pc:sldMkLst>
        <pc:spChg chg="mod">
          <ac:chgData name="Kerr, Bryan" userId="03fada00-f897-4903-97d4-b0d7c8e489f3" providerId="ADAL" clId="{A0BAB3D1-5239-5F19-8650-161BEC2E1242}" dt="2026-08-16T21:42:52.738" v="88" actId="164"/>
          <ac:spMkLst>
            <pc:docMk/>
            <pc:sldMk cId="0" sldId="263"/>
            <ac:spMk id="5" creationId="{00000000-0000-0000-0000-000000000000}"/>
          </ac:spMkLst>
        </pc:spChg>
        <pc:spChg chg="mod">
          <ac:chgData name="Kerr, Bryan" userId="03fada00-f897-4903-97d4-b0d7c8e489f3" providerId="ADAL" clId="{A0BAB3D1-5239-5F19-8650-161BEC2E1242}" dt="2026-08-16T21:42:52.738" v="88" actId="164"/>
          <ac:spMkLst>
            <pc:docMk/>
            <pc:sldMk cId="0" sldId="263"/>
            <ac:spMk id="7" creationId="{00000000-0000-0000-0000-000000000000}"/>
          </ac:spMkLst>
        </pc:spChg>
        <pc:spChg chg="mod">
          <ac:chgData name="Kerr, Bryan" userId="03fada00-f897-4903-97d4-b0d7c8e489f3" providerId="ADAL" clId="{A0BAB3D1-5239-5F19-8650-161BEC2E1242}" dt="2026-08-16T21:42:52.738" v="88" actId="164"/>
          <ac:spMkLst>
            <pc:docMk/>
            <pc:sldMk cId="0" sldId="263"/>
            <ac:spMk id="8" creationId="{00000000-0000-0000-0000-000000000000}"/>
          </ac:spMkLst>
        </pc:spChg>
        <pc:spChg chg="mod">
          <ac:chgData name="Kerr, Bryan" userId="03fada00-f897-4903-97d4-b0d7c8e489f3" providerId="ADAL" clId="{A0BAB3D1-5239-5F19-8650-161BEC2E1242}" dt="2026-08-16T21:42:55.975" v="89" actId="164"/>
          <ac:spMkLst>
            <pc:docMk/>
            <pc:sldMk cId="0" sldId="263"/>
            <ac:spMk id="9" creationId="{00000000-0000-0000-0000-000000000000}"/>
          </ac:spMkLst>
        </pc:spChg>
        <pc:spChg chg="mod">
          <ac:chgData name="Kerr, Bryan" userId="03fada00-f897-4903-97d4-b0d7c8e489f3" providerId="ADAL" clId="{A0BAB3D1-5239-5F19-8650-161BEC2E1242}" dt="2026-08-16T21:42:55.975" v="89" actId="164"/>
          <ac:spMkLst>
            <pc:docMk/>
            <pc:sldMk cId="0" sldId="263"/>
            <ac:spMk id="11" creationId="{00000000-0000-0000-0000-000000000000}"/>
          </ac:spMkLst>
        </pc:spChg>
        <pc:spChg chg="mod">
          <ac:chgData name="Kerr, Bryan" userId="03fada00-f897-4903-97d4-b0d7c8e489f3" providerId="ADAL" clId="{A0BAB3D1-5239-5F19-8650-161BEC2E1242}" dt="2026-08-16T21:42:55.975" v="89" actId="164"/>
          <ac:spMkLst>
            <pc:docMk/>
            <pc:sldMk cId="0" sldId="263"/>
            <ac:spMk id="12" creationId="{00000000-0000-0000-0000-000000000000}"/>
          </ac:spMkLst>
        </pc:spChg>
        <pc:spChg chg="mod">
          <ac:chgData name="Kerr, Bryan" userId="03fada00-f897-4903-97d4-b0d7c8e489f3" providerId="ADAL" clId="{A0BAB3D1-5239-5F19-8650-161BEC2E1242}" dt="2026-08-16T21:42:59.280" v="90" actId="164"/>
          <ac:spMkLst>
            <pc:docMk/>
            <pc:sldMk cId="0" sldId="263"/>
            <ac:spMk id="13" creationId="{00000000-0000-0000-0000-000000000000}"/>
          </ac:spMkLst>
        </pc:spChg>
        <pc:spChg chg="mod">
          <ac:chgData name="Kerr, Bryan" userId="03fada00-f897-4903-97d4-b0d7c8e489f3" providerId="ADAL" clId="{A0BAB3D1-5239-5F19-8650-161BEC2E1242}" dt="2026-08-16T21:42:59.280" v="90" actId="164"/>
          <ac:spMkLst>
            <pc:docMk/>
            <pc:sldMk cId="0" sldId="263"/>
            <ac:spMk id="15" creationId="{00000000-0000-0000-0000-000000000000}"/>
          </ac:spMkLst>
        </pc:spChg>
        <pc:spChg chg="mod">
          <ac:chgData name="Kerr, Bryan" userId="03fada00-f897-4903-97d4-b0d7c8e489f3" providerId="ADAL" clId="{A0BAB3D1-5239-5F19-8650-161BEC2E1242}" dt="2026-08-16T21:42:59.280" v="90" actId="164"/>
          <ac:spMkLst>
            <pc:docMk/>
            <pc:sldMk cId="0" sldId="263"/>
            <ac:spMk id="16" creationId="{00000000-0000-0000-0000-000000000000}"/>
          </ac:spMkLst>
        </pc:spChg>
        <pc:spChg chg="mod">
          <ac:chgData name="Kerr, Bryan" userId="03fada00-f897-4903-97d4-b0d7c8e489f3" providerId="ADAL" clId="{A0BAB3D1-5239-5F19-8650-161BEC2E1242}" dt="2026-08-16T21:43:01.962" v="91" actId="164"/>
          <ac:spMkLst>
            <pc:docMk/>
            <pc:sldMk cId="0" sldId="263"/>
            <ac:spMk id="17" creationId="{00000000-0000-0000-0000-000000000000}"/>
          </ac:spMkLst>
        </pc:spChg>
        <pc:spChg chg="mod">
          <ac:chgData name="Kerr, Bryan" userId="03fada00-f897-4903-97d4-b0d7c8e489f3" providerId="ADAL" clId="{A0BAB3D1-5239-5F19-8650-161BEC2E1242}" dt="2026-08-16T21:43:01.962" v="91" actId="164"/>
          <ac:spMkLst>
            <pc:docMk/>
            <pc:sldMk cId="0" sldId="263"/>
            <ac:spMk id="19" creationId="{00000000-0000-0000-0000-000000000000}"/>
          </ac:spMkLst>
        </pc:spChg>
        <pc:spChg chg="mod">
          <ac:chgData name="Kerr, Bryan" userId="03fada00-f897-4903-97d4-b0d7c8e489f3" providerId="ADAL" clId="{A0BAB3D1-5239-5F19-8650-161BEC2E1242}" dt="2026-08-16T21:43:01.962" v="91" actId="164"/>
          <ac:spMkLst>
            <pc:docMk/>
            <pc:sldMk cId="0" sldId="263"/>
            <ac:spMk id="20" creationId="{00000000-0000-0000-0000-000000000000}"/>
          </ac:spMkLst>
        </pc:spChg>
        <pc:grpChg chg="add mod">
          <ac:chgData name="Kerr, Bryan" userId="03fada00-f897-4903-97d4-b0d7c8e489f3" providerId="ADAL" clId="{A0BAB3D1-5239-5F19-8650-161BEC2E1242}" dt="2026-08-16T21:42:52.738" v="88" actId="164"/>
          <ac:grpSpMkLst>
            <pc:docMk/>
            <pc:sldMk cId="0" sldId="263"/>
            <ac:grpSpMk id="21" creationId="{2987C908-672D-1BAD-00C2-C15243C1F0F8}"/>
          </ac:grpSpMkLst>
        </pc:grpChg>
        <pc:grpChg chg="add mod">
          <ac:chgData name="Kerr, Bryan" userId="03fada00-f897-4903-97d4-b0d7c8e489f3" providerId="ADAL" clId="{A0BAB3D1-5239-5F19-8650-161BEC2E1242}" dt="2026-08-16T21:42:55.975" v="89" actId="164"/>
          <ac:grpSpMkLst>
            <pc:docMk/>
            <pc:sldMk cId="0" sldId="263"/>
            <ac:grpSpMk id="22" creationId="{FE93E1E2-950C-4C9B-CC9A-ADEF6CC1CB1A}"/>
          </ac:grpSpMkLst>
        </pc:grpChg>
        <pc:grpChg chg="add mod">
          <ac:chgData name="Kerr, Bryan" userId="03fada00-f897-4903-97d4-b0d7c8e489f3" providerId="ADAL" clId="{A0BAB3D1-5239-5F19-8650-161BEC2E1242}" dt="2026-08-16T21:42:59.280" v="90" actId="164"/>
          <ac:grpSpMkLst>
            <pc:docMk/>
            <pc:sldMk cId="0" sldId="263"/>
            <ac:grpSpMk id="23" creationId="{7D21C448-B976-3464-81AA-07BE0B842807}"/>
          </ac:grpSpMkLst>
        </pc:grpChg>
        <pc:grpChg chg="add mod">
          <ac:chgData name="Kerr, Bryan" userId="03fada00-f897-4903-97d4-b0d7c8e489f3" providerId="ADAL" clId="{A0BAB3D1-5239-5F19-8650-161BEC2E1242}" dt="2026-08-16T21:43:01.962" v="91" actId="164"/>
          <ac:grpSpMkLst>
            <pc:docMk/>
            <pc:sldMk cId="0" sldId="263"/>
            <ac:grpSpMk id="24" creationId="{8E644779-58BA-0784-8CF5-91A5A7DF6DC7}"/>
          </ac:grpSpMkLst>
        </pc:grpChg>
        <pc:picChg chg="mod">
          <ac:chgData name="Kerr, Bryan" userId="03fada00-f897-4903-97d4-b0d7c8e489f3" providerId="ADAL" clId="{A0BAB3D1-5239-5F19-8650-161BEC2E1242}" dt="2026-08-16T21:42:52.738" v="88" actId="164"/>
          <ac:picMkLst>
            <pc:docMk/>
            <pc:sldMk cId="0" sldId="263"/>
            <ac:picMk id="6" creationId="{00000000-0000-0000-0000-000000000000}"/>
          </ac:picMkLst>
        </pc:picChg>
        <pc:picChg chg="mod">
          <ac:chgData name="Kerr, Bryan" userId="03fada00-f897-4903-97d4-b0d7c8e489f3" providerId="ADAL" clId="{A0BAB3D1-5239-5F19-8650-161BEC2E1242}" dt="2026-08-16T21:42:55.975" v="89" actId="164"/>
          <ac:picMkLst>
            <pc:docMk/>
            <pc:sldMk cId="0" sldId="263"/>
            <ac:picMk id="10" creationId="{00000000-0000-0000-0000-000000000000}"/>
          </ac:picMkLst>
        </pc:picChg>
        <pc:picChg chg="mod">
          <ac:chgData name="Kerr, Bryan" userId="03fada00-f897-4903-97d4-b0d7c8e489f3" providerId="ADAL" clId="{A0BAB3D1-5239-5F19-8650-161BEC2E1242}" dt="2026-08-16T21:42:59.280" v="90" actId="164"/>
          <ac:picMkLst>
            <pc:docMk/>
            <pc:sldMk cId="0" sldId="263"/>
            <ac:picMk id="14" creationId="{00000000-0000-0000-0000-000000000000}"/>
          </ac:picMkLst>
        </pc:picChg>
        <pc:picChg chg="mod">
          <ac:chgData name="Kerr, Bryan" userId="03fada00-f897-4903-97d4-b0d7c8e489f3" providerId="ADAL" clId="{A0BAB3D1-5239-5F19-8650-161BEC2E1242}" dt="2026-08-16T21:43:01.962" v="91" actId="164"/>
          <ac:picMkLst>
            <pc:docMk/>
            <pc:sldMk cId="0" sldId="263"/>
            <ac:picMk id="18" creationId="{00000000-0000-0000-0000-000000000000}"/>
          </ac:picMkLst>
        </pc:picChg>
      </pc:sldChg>
      <pc:sldChg chg="addSp delSp modSp mod modTransition modAnim">
        <pc:chgData name="Kerr, Bryan" userId="03fada00-f897-4903-97d4-b0d7c8e489f3" providerId="ADAL" clId="{A0BAB3D1-5239-5F19-8650-161BEC2E1242}" dt="2026-08-16T22:10:05.493" v="497"/>
        <pc:sldMkLst>
          <pc:docMk/>
          <pc:sldMk cId="0" sldId="264"/>
        </pc:sldMkLst>
        <pc:spChg chg="mod">
          <ac:chgData name="Kerr, Bryan" userId="03fada00-f897-4903-97d4-b0d7c8e489f3" providerId="ADAL" clId="{A0BAB3D1-5239-5F19-8650-161BEC2E1242}" dt="2026-08-16T21:43:39.505" v="105" actId="1076"/>
          <ac:spMkLst>
            <pc:docMk/>
            <pc:sldMk cId="0" sldId="264"/>
            <ac:spMk id="3" creationId="{00000000-0000-0000-0000-000000000000}"/>
          </ac:spMkLst>
        </pc:spChg>
        <pc:spChg chg="mod">
          <ac:chgData name="Kerr, Bryan" userId="03fada00-f897-4903-97d4-b0d7c8e489f3" providerId="ADAL" clId="{A0BAB3D1-5239-5F19-8650-161BEC2E1242}" dt="2026-08-16T21:45:08.095" v="121" actId="164"/>
          <ac:spMkLst>
            <pc:docMk/>
            <pc:sldMk cId="0" sldId="264"/>
            <ac:spMk id="5" creationId="{00000000-0000-0000-0000-000000000000}"/>
          </ac:spMkLst>
        </pc:spChg>
        <pc:spChg chg="mod">
          <ac:chgData name="Kerr, Bryan" userId="03fada00-f897-4903-97d4-b0d7c8e489f3" providerId="ADAL" clId="{A0BAB3D1-5239-5F19-8650-161BEC2E1242}" dt="2026-08-16T21:45:08.095" v="121" actId="164"/>
          <ac:spMkLst>
            <pc:docMk/>
            <pc:sldMk cId="0" sldId="264"/>
            <ac:spMk id="6" creationId="{00000000-0000-0000-0000-000000000000}"/>
          </ac:spMkLst>
        </pc:spChg>
        <pc:spChg chg="mod">
          <ac:chgData name="Kerr, Bryan" userId="03fada00-f897-4903-97d4-b0d7c8e489f3" providerId="ADAL" clId="{A0BAB3D1-5239-5F19-8650-161BEC2E1242}" dt="2026-08-16T21:45:08.095" v="121" actId="164"/>
          <ac:spMkLst>
            <pc:docMk/>
            <pc:sldMk cId="0" sldId="264"/>
            <ac:spMk id="7" creationId="{00000000-0000-0000-0000-000000000000}"/>
          </ac:spMkLst>
        </pc:spChg>
        <pc:spChg chg="mod">
          <ac:chgData name="Kerr, Bryan" userId="03fada00-f897-4903-97d4-b0d7c8e489f3" providerId="ADAL" clId="{A0BAB3D1-5239-5F19-8650-161BEC2E1242}" dt="2026-08-16T21:45:08.095" v="121" actId="164"/>
          <ac:spMkLst>
            <pc:docMk/>
            <pc:sldMk cId="0" sldId="264"/>
            <ac:spMk id="8" creationId="{00000000-0000-0000-0000-000000000000}"/>
          </ac:spMkLst>
        </pc:spChg>
        <pc:spChg chg="mod">
          <ac:chgData name="Kerr, Bryan" userId="03fada00-f897-4903-97d4-b0d7c8e489f3" providerId="ADAL" clId="{A0BAB3D1-5239-5F19-8650-161BEC2E1242}" dt="2026-08-16T21:43:36.483" v="103" actId="164"/>
          <ac:spMkLst>
            <pc:docMk/>
            <pc:sldMk cId="0" sldId="264"/>
            <ac:spMk id="9" creationId="{00000000-0000-0000-0000-000000000000}"/>
          </ac:spMkLst>
        </pc:spChg>
        <pc:spChg chg="mod">
          <ac:chgData name="Kerr, Bryan" userId="03fada00-f897-4903-97d4-b0d7c8e489f3" providerId="ADAL" clId="{A0BAB3D1-5239-5F19-8650-161BEC2E1242}" dt="2026-08-16T21:43:36.483" v="103" actId="164"/>
          <ac:spMkLst>
            <pc:docMk/>
            <pc:sldMk cId="0" sldId="264"/>
            <ac:spMk id="10" creationId="{00000000-0000-0000-0000-000000000000}"/>
          </ac:spMkLst>
        </pc:spChg>
        <pc:spChg chg="mod">
          <ac:chgData name="Kerr, Bryan" userId="03fada00-f897-4903-97d4-b0d7c8e489f3" providerId="ADAL" clId="{A0BAB3D1-5239-5F19-8650-161BEC2E1242}" dt="2026-08-16T21:43:36.483" v="103" actId="164"/>
          <ac:spMkLst>
            <pc:docMk/>
            <pc:sldMk cId="0" sldId="264"/>
            <ac:spMk id="11" creationId="{00000000-0000-0000-0000-000000000000}"/>
          </ac:spMkLst>
        </pc:spChg>
        <pc:spChg chg="mod">
          <ac:chgData name="Kerr, Bryan" userId="03fada00-f897-4903-97d4-b0d7c8e489f3" providerId="ADAL" clId="{A0BAB3D1-5239-5F19-8650-161BEC2E1242}" dt="2026-08-16T21:43:36.483" v="103" actId="164"/>
          <ac:spMkLst>
            <pc:docMk/>
            <pc:sldMk cId="0" sldId="264"/>
            <ac:spMk id="12" creationId="{00000000-0000-0000-0000-000000000000}"/>
          </ac:spMkLst>
        </pc:spChg>
        <pc:spChg chg="mod">
          <ac:chgData name="Kerr, Bryan" userId="03fada00-f897-4903-97d4-b0d7c8e489f3" providerId="ADAL" clId="{A0BAB3D1-5239-5F19-8650-161BEC2E1242}" dt="2026-08-16T21:43:50.986" v="111" actId="164"/>
          <ac:spMkLst>
            <pc:docMk/>
            <pc:sldMk cId="0" sldId="264"/>
            <ac:spMk id="13" creationId="{00000000-0000-0000-0000-000000000000}"/>
          </ac:spMkLst>
        </pc:spChg>
        <pc:spChg chg="mod">
          <ac:chgData name="Kerr, Bryan" userId="03fada00-f897-4903-97d4-b0d7c8e489f3" providerId="ADAL" clId="{A0BAB3D1-5239-5F19-8650-161BEC2E1242}" dt="2026-08-16T21:43:50.986" v="111" actId="164"/>
          <ac:spMkLst>
            <pc:docMk/>
            <pc:sldMk cId="0" sldId="264"/>
            <ac:spMk id="14" creationId="{00000000-0000-0000-0000-000000000000}"/>
          </ac:spMkLst>
        </pc:spChg>
        <pc:spChg chg="mod">
          <ac:chgData name="Kerr, Bryan" userId="03fada00-f897-4903-97d4-b0d7c8e489f3" providerId="ADAL" clId="{A0BAB3D1-5239-5F19-8650-161BEC2E1242}" dt="2026-08-16T21:43:50.986" v="111" actId="164"/>
          <ac:spMkLst>
            <pc:docMk/>
            <pc:sldMk cId="0" sldId="264"/>
            <ac:spMk id="15" creationId="{00000000-0000-0000-0000-000000000000}"/>
          </ac:spMkLst>
        </pc:spChg>
        <pc:spChg chg="mod">
          <ac:chgData name="Kerr, Bryan" userId="03fada00-f897-4903-97d4-b0d7c8e489f3" providerId="ADAL" clId="{A0BAB3D1-5239-5F19-8650-161BEC2E1242}" dt="2026-08-16T21:43:50.986" v="111" actId="164"/>
          <ac:spMkLst>
            <pc:docMk/>
            <pc:sldMk cId="0" sldId="264"/>
            <ac:spMk id="16" creationId="{00000000-0000-0000-0000-000000000000}"/>
          </ac:spMkLst>
        </pc:spChg>
        <pc:spChg chg="mod">
          <ac:chgData name="Kerr, Bryan" userId="03fada00-f897-4903-97d4-b0d7c8e489f3" providerId="ADAL" clId="{A0BAB3D1-5239-5F19-8650-161BEC2E1242}" dt="2026-08-16T21:43:56.544" v="112" actId="164"/>
          <ac:spMkLst>
            <pc:docMk/>
            <pc:sldMk cId="0" sldId="264"/>
            <ac:spMk id="17" creationId="{00000000-0000-0000-0000-000000000000}"/>
          </ac:spMkLst>
        </pc:spChg>
        <pc:spChg chg="mod">
          <ac:chgData name="Kerr, Bryan" userId="03fada00-f897-4903-97d4-b0d7c8e489f3" providerId="ADAL" clId="{A0BAB3D1-5239-5F19-8650-161BEC2E1242}" dt="2026-08-16T21:43:56.544" v="112" actId="164"/>
          <ac:spMkLst>
            <pc:docMk/>
            <pc:sldMk cId="0" sldId="264"/>
            <ac:spMk id="18" creationId="{00000000-0000-0000-0000-000000000000}"/>
          </ac:spMkLst>
        </pc:spChg>
        <pc:spChg chg="mod">
          <ac:chgData name="Kerr, Bryan" userId="03fada00-f897-4903-97d4-b0d7c8e489f3" providerId="ADAL" clId="{A0BAB3D1-5239-5F19-8650-161BEC2E1242}" dt="2026-08-16T21:43:56.544" v="112" actId="164"/>
          <ac:spMkLst>
            <pc:docMk/>
            <pc:sldMk cId="0" sldId="264"/>
            <ac:spMk id="19" creationId="{00000000-0000-0000-0000-000000000000}"/>
          </ac:spMkLst>
        </pc:spChg>
        <pc:spChg chg="mod">
          <ac:chgData name="Kerr, Bryan" userId="03fada00-f897-4903-97d4-b0d7c8e489f3" providerId="ADAL" clId="{A0BAB3D1-5239-5F19-8650-161BEC2E1242}" dt="2026-08-16T21:43:56.544" v="112" actId="164"/>
          <ac:spMkLst>
            <pc:docMk/>
            <pc:sldMk cId="0" sldId="264"/>
            <ac:spMk id="20" creationId="{00000000-0000-0000-0000-000000000000}"/>
          </ac:spMkLst>
        </pc:spChg>
        <pc:spChg chg="mod">
          <ac:chgData name="Kerr, Bryan" userId="03fada00-f897-4903-97d4-b0d7c8e489f3" providerId="ADAL" clId="{A0BAB3D1-5239-5F19-8650-161BEC2E1242}" dt="2026-08-16T21:44:05.858" v="118" actId="404"/>
          <ac:spMkLst>
            <pc:docMk/>
            <pc:sldMk cId="0" sldId="264"/>
            <ac:spMk id="21" creationId="{00000000-0000-0000-0000-000000000000}"/>
          </ac:spMkLst>
        </pc:spChg>
        <pc:grpChg chg="add mod">
          <ac:chgData name="Kerr, Bryan" userId="03fada00-f897-4903-97d4-b0d7c8e489f3" providerId="ADAL" clId="{A0BAB3D1-5239-5F19-8650-161BEC2E1242}" dt="2026-08-16T21:43:36.483" v="103" actId="164"/>
          <ac:grpSpMkLst>
            <pc:docMk/>
            <pc:sldMk cId="0" sldId="264"/>
            <ac:grpSpMk id="22" creationId="{DDA61A01-279B-8AD5-D0DB-8179511D87F8}"/>
          </ac:grpSpMkLst>
        </pc:grpChg>
        <pc:grpChg chg="add mod">
          <ac:chgData name="Kerr, Bryan" userId="03fada00-f897-4903-97d4-b0d7c8e489f3" providerId="ADAL" clId="{A0BAB3D1-5239-5F19-8650-161BEC2E1242}" dt="2026-08-16T21:43:50.986" v="111" actId="164"/>
          <ac:grpSpMkLst>
            <pc:docMk/>
            <pc:sldMk cId="0" sldId="264"/>
            <ac:grpSpMk id="24" creationId="{F570E9C5-4EC2-0FC8-A35B-A9A2EDDF0ACF}"/>
          </ac:grpSpMkLst>
        </pc:grpChg>
        <pc:grpChg chg="add mod">
          <ac:chgData name="Kerr, Bryan" userId="03fada00-f897-4903-97d4-b0d7c8e489f3" providerId="ADAL" clId="{A0BAB3D1-5239-5F19-8650-161BEC2E1242}" dt="2026-08-16T21:43:56.544" v="112" actId="164"/>
          <ac:grpSpMkLst>
            <pc:docMk/>
            <pc:sldMk cId="0" sldId="264"/>
            <ac:grpSpMk id="25" creationId="{25969E7C-5DEF-6366-D83C-74E79C83918C}"/>
          </ac:grpSpMkLst>
        </pc:grpChg>
        <pc:grpChg chg="add mod">
          <ac:chgData name="Kerr, Bryan" userId="03fada00-f897-4903-97d4-b0d7c8e489f3" providerId="ADAL" clId="{A0BAB3D1-5239-5F19-8650-161BEC2E1242}" dt="2026-08-16T21:45:08.095" v="121" actId="164"/>
          <ac:grpSpMkLst>
            <pc:docMk/>
            <pc:sldMk cId="0" sldId="264"/>
            <ac:grpSpMk id="26" creationId="{2FD06D6B-E9E8-5D7F-A2B9-0AACA5EE2753}"/>
          </ac:grpSpMkLst>
        </pc:grpChg>
      </pc:sldChg>
      <pc:sldChg chg="addSp delSp modSp mod modTransition modAnim">
        <pc:chgData name="Kerr, Bryan" userId="03fada00-f897-4903-97d4-b0d7c8e489f3" providerId="ADAL" clId="{A0BAB3D1-5239-5F19-8650-161BEC2E1242}" dt="2026-08-16T22:10:05.493" v="497"/>
        <pc:sldMkLst>
          <pc:docMk/>
          <pc:sldMk cId="0" sldId="265"/>
        </pc:sldMkLst>
        <pc:spChg chg="mod">
          <ac:chgData name="Kerr, Bryan" userId="03fada00-f897-4903-97d4-b0d7c8e489f3" providerId="ADAL" clId="{A0BAB3D1-5239-5F19-8650-161BEC2E1242}" dt="2026-08-16T21:45:45.534" v="140" actId="164"/>
          <ac:spMkLst>
            <pc:docMk/>
            <pc:sldMk cId="0" sldId="265"/>
            <ac:spMk id="5" creationId="{00000000-0000-0000-0000-000000000000}"/>
          </ac:spMkLst>
        </pc:spChg>
        <pc:spChg chg="mod">
          <ac:chgData name="Kerr, Bryan" userId="03fada00-f897-4903-97d4-b0d7c8e489f3" providerId="ADAL" clId="{A0BAB3D1-5239-5F19-8650-161BEC2E1242}" dt="2026-08-16T21:45:45.534" v="140" actId="164"/>
          <ac:spMkLst>
            <pc:docMk/>
            <pc:sldMk cId="0" sldId="265"/>
            <ac:spMk id="6" creationId="{00000000-0000-0000-0000-000000000000}"/>
          </ac:spMkLst>
        </pc:spChg>
        <pc:spChg chg="mod">
          <ac:chgData name="Kerr, Bryan" userId="03fada00-f897-4903-97d4-b0d7c8e489f3" providerId="ADAL" clId="{A0BAB3D1-5239-5F19-8650-161BEC2E1242}" dt="2026-08-16T21:45:45.534" v="140" actId="164"/>
          <ac:spMkLst>
            <pc:docMk/>
            <pc:sldMk cId="0" sldId="265"/>
            <ac:spMk id="8" creationId="{00000000-0000-0000-0000-000000000000}"/>
          </ac:spMkLst>
        </pc:spChg>
        <pc:spChg chg="mod">
          <ac:chgData name="Kerr, Bryan" userId="03fada00-f897-4903-97d4-b0d7c8e489f3" providerId="ADAL" clId="{A0BAB3D1-5239-5F19-8650-161BEC2E1242}" dt="2026-08-16T21:45:45.534" v="140" actId="164"/>
          <ac:spMkLst>
            <pc:docMk/>
            <pc:sldMk cId="0" sldId="265"/>
            <ac:spMk id="9" creationId="{00000000-0000-0000-0000-000000000000}"/>
          </ac:spMkLst>
        </pc:spChg>
        <pc:spChg chg="mod">
          <ac:chgData name="Kerr, Bryan" userId="03fada00-f897-4903-97d4-b0d7c8e489f3" providerId="ADAL" clId="{A0BAB3D1-5239-5F19-8650-161BEC2E1242}" dt="2026-08-16T21:45:45.534" v="140" actId="164"/>
          <ac:spMkLst>
            <pc:docMk/>
            <pc:sldMk cId="0" sldId="265"/>
            <ac:spMk id="10" creationId="{00000000-0000-0000-0000-000000000000}"/>
          </ac:spMkLst>
        </pc:spChg>
        <pc:spChg chg="mod">
          <ac:chgData name="Kerr, Bryan" userId="03fada00-f897-4903-97d4-b0d7c8e489f3" providerId="ADAL" clId="{A0BAB3D1-5239-5F19-8650-161BEC2E1242}" dt="2026-08-16T21:45:49.867" v="141" actId="164"/>
          <ac:spMkLst>
            <pc:docMk/>
            <pc:sldMk cId="0" sldId="265"/>
            <ac:spMk id="11" creationId="{00000000-0000-0000-0000-000000000000}"/>
          </ac:spMkLst>
        </pc:spChg>
        <pc:spChg chg="mod">
          <ac:chgData name="Kerr, Bryan" userId="03fada00-f897-4903-97d4-b0d7c8e489f3" providerId="ADAL" clId="{A0BAB3D1-5239-5F19-8650-161BEC2E1242}" dt="2026-08-16T21:45:49.867" v="141" actId="164"/>
          <ac:spMkLst>
            <pc:docMk/>
            <pc:sldMk cId="0" sldId="265"/>
            <ac:spMk id="12" creationId="{00000000-0000-0000-0000-000000000000}"/>
          </ac:spMkLst>
        </pc:spChg>
        <pc:spChg chg="mod">
          <ac:chgData name="Kerr, Bryan" userId="03fada00-f897-4903-97d4-b0d7c8e489f3" providerId="ADAL" clId="{A0BAB3D1-5239-5F19-8650-161BEC2E1242}" dt="2026-08-16T21:45:49.867" v="141" actId="164"/>
          <ac:spMkLst>
            <pc:docMk/>
            <pc:sldMk cId="0" sldId="265"/>
            <ac:spMk id="14" creationId="{00000000-0000-0000-0000-000000000000}"/>
          </ac:spMkLst>
        </pc:spChg>
        <pc:spChg chg="mod">
          <ac:chgData name="Kerr, Bryan" userId="03fada00-f897-4903-97d4-b0d7c8e489f3" providerId="ADAL" clId="{A0BAB3D1-5239-5F19-8650-161BEC2E1242}" dt="2026-08-16T21:45:49.867" v="141" actId="164"/>
          <ac:spMkLst>
            <pc:docMk/>
            <pc:sldMk cId="0" sldId="265"/>
            <ac:spMk id="15" creationId="{00000000-0000-0000-0000-000000000000}"/>
          </ac:spMkLst>
        </pc:spChg>
        <pc:spChg chg="mod">
          <ac:chgData name="Kerr, Bryan" userId="03fada00-f897-4903-97d4-b0d7c8e489f3" providerId="ADAL" clId="{A0BAB3D1-5239-5F19-8650-161BEC2E1242}" dt="2026-08-16T21:45:49.867" v="141" actId="164"/>
          <ac:spMkLst>
            <pc:docMk/>
            <pc:sldMk cId="0" sldId="265"/>
            <ac:spMk id="16" creationId="{00000000-0000-0000-0000-000000000000}"/>
          </ac:spMkLst>
        </pc:spChg>
        <pc:spChg chg="mod">
          <ac:chgData name="Kerr, Bryan" userId="03fada00-f897-4903-97d4-b0d7c8e489f3" providerId="ADAL" clId="{A0BAB3D1-5239-5F19-8650-161BEC2E1242}" dt="2026-08-16T21:45:53.528" v="142" actId="164"/>
          <ac:spMkLst>
            <pc:docMk/>
            <pc:sldMk cId="0" sldId="265"/>
            <ac:spMk id="17" creationId="{00000000-0000-0000-0000-000000000000}"/>
          </ac:spMkLst>
        </pc:spChg>
        <pc:spChg chg="mod">
          <ac:chgData name="Kerr, Bryan" userId="03fada00-f897-4903-97d4-b0d7c8e489f3" providerId="ADAL" clId="{A0BAB3D1-5239-5F19-8650-161BEC2E1242}" dt="2026-08-16T21:45:53.528" v="142" actId="164"/>
          <ac:spMkLst>
            <pc:docMk/>
            <pc:sldMk cId="0" sldId="265"/>
            <ac:spMk id="18" creationId="{00000000-0000-0000-0000-000000000000}"/>
          </ac:spMkLst>
        </pc:spChg>
        <pc:spChg chg="mod">
          <ac:chgData name="Kerr, Bryan" userId="03fada00-f897-4903-97d4-b0d7c8e489f3" providerId="ADAL" clId="{A0BAB3D1-5239-5F19-8650-161BEC2E1242}" dt="2026-08-16T21:45:53.528" v="142" actId="164"/>
          <ac:spMkLst>
            <pc:docMk/>
            <pc:sldMk cId="0" sldId="265"/>
            <ac:spMk id="20" creationId="{00000000-0000-0000-0000-000000000000}"/>
          </ac:spMkLst>
        </pc:spChg>
        <pc:spChg chg="mod">
          <ac:chgData name="Kerr, Bryan" userId="03fada00-f897-4903-97d4-b0d7c8e489f3" providerId="ADAL" clId="{A0BAB3D1-5239-5F19-8650-161BEC2E1242}" dt="2026-08-16T21:45:53.528" v="142" actId="164"/>
          <ac:spMkLst>
            <pc:docMk/>
            <pc:sldMk cId="0" sldId="265"/>
            <ac:spMk id="21" creationId="{00000000-0000-0000-0000-000000000000}"/>
          </ac:spMkLst>
        </pc:spChg>
        <pc:spChg chg="mod">
          <ac:chgData name="Kerr, Bryan" userId="03fada00-f897-4903-97d4-b0d7c8e489f3" providerId="ADAL" clId="{A0BAB3D1-5239-5F19-8650-161BEC2E1242}" dt="2026-08-16T21:45:53.528" v="142" actId="164"/>
          <ac:spMkLst>
            <pc:docMk/>
            <pc:sldMk cId="0" sldId="265"/>
            <ac:spMk id="22" creationId="{00000000-0000-0000-0000-000000000000}"/>
          </ac:spMkLst>
        </pc:spChg>
        <pc:spChg chg="mod">
          <ac:chgData name="Kerr, Bryan" userId="03fada00-f897-4903-97d4-b0d7c8e489f3" providerId="ADAL" clId="{A0BAB3D1-5239-5F19-8650-161BEC2E1242}" dt="2026-08-16T21:45:58.762" v="146" actId="164"/>
          <ac:spMkLst>
            <pc:docMk/>
            <pc:sldMk cId="0" sldId="265"/>
            <ac:spMk id="23" creationId="{00000000-0000-0000-0000-000000000000}"/>
          </ac:spMkLst>
        </pc:spChg>
        <pc:spChg chg="mod">
          <ac:chgData name="Kerr, Bryan" userId="03fada00-f897-4903-97d4-b0d7c8e489f3" providerId="ADAL" clId="{A0BAB3D1-5239-5F19-8650-161BEC2E1242}" dt="2026-08-16T21:45:58.762" v="146" actId="164"/>
          <ac:spMkLst>
            <pc:docMk/>
            <pc:sldMk cId="0" sldId="265"/>
            <ac:spMk id="24" creationId="{00000000-0000-0000-0000-000000000000}"/>
          </ac:spMkLst>
        </pc:spChg>
        <pc:spChg chg="mod">
          <ac:chgData name="Kerr, Bryan" userId="03fada00-f897-4903-97d4-b0d7c8e489f3" providerId="ADAL" clId="{A0BAB3D1-5239-5F19-8650-161BEC2E1242}" dt="2026-08-16T21:45:58.762" v="146" actId="164"/>
          <ac:spMkLst>
            <pc:docMk/>
            <pc:sldMk cId="0" sldId="265"/>
            <ac:spMk id="26" creationId="{00000000-0000-0000-0000-000000000000}"/>
          </ac:spMkLst>
        </pc:spChg>
        <pc:spChg chg="mod">
          <ac:chgData name="Kerr, Bryan" userId="03fada00-f897-4903-97d4-b0d7c8e489f3" providerId="ADAL" clId="{A0BAB3D1-5239-5F19-8650-161BEC2E1242}" dt="2026-08-16T21:45:58.762" v="146" actId="164"/>
          <ac:spMkLst>
            <pc:docMk/>
            <pc:sldMk cId="0" sldId="265"/>
            <ac:spMk id="27" creationId="{00000000-0000-0000-0000-000000000000}"/>
          </ac:spMkLst>
        </pc:spChg>
        <pc:spChg chg="mod">
          <ac:chgData name="Kerr, Bryan" userId="03fada00-f897-4903-97d4-b0d7c8e489f3" providerId="ADAL" clId="{A0BAB3D1-5239-5F19-8650-161BEC2E1242}" dt="2026-08-16T21:45:58.762" v="146" actId="164"/>
          <ac:spMkLst>
            <pc:docMk/>
            <pc:sldMk cId="0" sldId="265"/>
            <ac:spMk id="28" creationId="{00000000-0000-0000-0000-000000000000}"/>
          </ac:spMkLst>
        </pc:spChg>
        <pc:spChg chg="mod">
          <ac:chgData name="Kerr, Bryan" userId="03fada00-f897-4903-97d4-b0d7c8e489f3" providerId="ADAL" clId="{A0BAB3D1-5239-5F19-8650-161BEC2E1242}" dt="2026-08-16T21:46:01.506" v="147" actId="164"/>
          <ac:spMkLst>
            <pc:docMk/>
            <pc:sldMk cId="0" sldId="265"/>
            <ac:spMk id="29" creationId="{00000000-0000-0000-0000-000000000000}"/>
          </ac:spMkLst>
        </pc:spChg>
        <pc:spChg chg="mod">
          <ac:chgData name="Kerr, Bryan" userId="03fada00-f897-4903-97d4-b0d7c8e489f3" providerId="ADAL" clId="{A0BAB3D1-5239-5F19-8650-161BEC2E1242}" dt="2026-08-16T21:46:01.506" v="147" actId="164"/>
          <ac:spMkLst>
            <pc:docMk/>
            <pc:sldMk cId="0" sldId="265"/>
            <ac:spMk id="30" creationId="{00000000-0000-0000-0000-000000000000}"/>
          </ac:spMkLst>
        </pc:spChg>
        <pc:spChg chg="mod">
          <ac:chgData name="Kerr, Bryan" userId="03fada00-f897-4903-97d4-b0d7c8e489f3" providerId="ADAL" clId="{A0BAB3D1-5239-5F19-8650-161BEC2E1242}" dt="2026-08-16T21:46:01.506" v="147" actId="164"/>
          <ac:spMkLst>
            <pc:docMk/>
            <pc:sldMk cId="0" sldId="265"/>
            <ac:spMk id="32" creationId="{00000000-0000-0000-0000-000000000000}"/>
          </ac:spMkLst>
        </pc:spChg>
        <pc:spChg chg="mod">
          <ac:chgData name="Kerr, Bryan" userId="03fada00-f897-4903-97d4-b0d7c8e489f3" providerId="ADAL" clId="{A0BAB3D1-5239-5F19-8650-161BEC2E1242}" dt="2026-08-16T21:46:01.506" v="147" actId="164"/>
          <ac:spMkLst>
            <pc:docMk/>
            <pc:sldMk cId="0" sldId="265"/>
            <ac:spMk id="33" creationId="{00000000-0000-0000-0000-000000000000}"/>
          </ac:spMkLst>
        </pc:spChg>
        <pc:spChg chg="mod">
          <ac:chgData name="Kerr, Bryan" userId="03fada00-f897-4903-97d4-b0d7c8e489f3" providerId="ADAL" clId="{A0BAB3D1-5239-5F19-8650-161BEC2E1242}" dt="2026-08-16T21:46:01.506" v="147" actId="164"/>
          <ac:spMkLst>
            <pc:docMk/>
            <pc:sldMk cId="0" sldId="265"/>
            <ac:spMk id="34" creationId="{00000000-0000-0000-0000-000000000000}"/>
          </ac:spMkLst>
        </pc:spChg>
        <pc:spChg chg="mod">
          <ac:chgData name="Kerr, Bryan" userId="03fada00-f897-4903-97d4-b0d7c8e489f3" providerId="ADAL" clId="{A0BAB3D1-5239-5F19-8650-161BEC2E1242}" dt="2026-08-16T21:46:10.895" v="151" actId="255"/>
          <ac:spMkLst>
            <pc:docMk/>
            <pc:sldMk cId="0" sldId="265"/>
            <ac:spMk id="35" creationId="{00000000-0000-0000-0000-000000000000}"/>
          </ac:spMkLst>
        </pc:spChg>
        <pc:grpChg chg="add mod">
          <ac:chgData name="Kerr, Bryan" userId="03fada00-f897-4903-97d4-b0d7c8e489f3" providerId="ADAL" clId="{A0BAB3D1-5239-5F19-8650-161BEC2E1242}" dt="2026-08-16T21:45:45.534" v="140" actId="164"/>
          <ac:grpSpMkLst>
            <pc:docMk/>
            <pc:sldMk cId="0" sldId="265"/>
            <ac:grpSpMk id="4" creationId="{A50D1F20-BF96-7132-9636-5CB284E3C599}"/>
          </ac:grpSpMkLst>
        </pc:grpChg>
        <pc:grpChg chg="add mod">
          <ac:chgData name="Kerr, Bryan" userId="03fada00-f897-4903-97d4-b0d7c8e489f3" providerId="ADAL" clId="{A0BAB3D1-5239-5F19-8650-161BEC2E1242}" dt="2026-08-16T21:45:49.867" v="141" actId="164"/>
          <ac:grpSpMkLst>
            <pc:docMk/>
            <pc:sldMk cId="0" sldId="265"/>
            <ac:grpSpMk id="36" creationId="{075BF1D9-74D7-036F-5932-8B3DCB444B79}"/>
          </ac:grpSpMkLst>
        </pc:grpChg>
        <pc:grpChg chg="add mod">
          <ac:chgData name="Kerr, Bryan" userId="03fada00-f897-4903-97d4-b0d7c8e489f3" providerId="ADAL" clId="{A0BAB3D1-5239-5F19-8650-161BEC2E1242}" dt="2026-08-16T21:45:53.528" v="142" actId="164"/>
          <ac:grpSpMkLst>
            <pc:docMk/>
            <pc:sldMk cId="0" sldId="265"/>
            <ac:grpSpMk id="37" creationId="{C0E5A041-CA77-EBD7-2BFE-B02F19BB3D46}"/>
          </ac:grpSpMkLst>
        </pc:grpChg>
        <pc:grpChg chg="add mod">
          <ac:chgData name="Kerr, Bryan" userId="03fada00-f897-4903-97d4-b0d7c8e489f3" providerId="ADAL" clId="{A0BAB3D1-5239-5F19-8650-161BEC2E1242}" dt="2026-08-16T21:45:58.762" v="146" actId="164"/>
          <ac:grpSpMkLst>
            <pc:docMk/>
            <pc:sldMk cId="0" sldId="265"/>
            <ac:grpSpMk id="39" creationId="{A317AE8C-51D1-2318-C16B-214454923E3F}"/>
          </ac:grpSpMkLst>
        </pc:grpChg>
        <pc:grpChg chg="add mod">
          <ac:chgData name="Kerr, Bryan" userId="03fada00-f897-4903-97d4-b0d7c8e489f3" providerId="ADAL" clId="{A0BAB3D1-5239-5F19-8650-161BEC2E1242}" dt="2026-08-16T21:46:01.506" v="147" actId="164"/>
          <ac:grpSpMkLst>
            <pc:docMk/>
            <pc:sldMk cId="0" sldId="265"/>
            <ac:grpSpMk id="40" creationId="{1FB4F94D-970F-16BD-DDD0-27E3AB9AE007}"/>
          </ac:grpSpMkLst>
        </pc:grpChg>
        <pc:picChg chg="mod">
          <ac:chgData name="Kerr, Bryan" userId="03fada00-f897-4903-97d4-b0d7c8e489f3" providerId="ADAL" clId="{A0BAB3D1-5239-5F19-8650-161BEC2E1242}" dt="2026-08-16T21:45:45.534" v="140" actId="164"/>
          <ac:picMkLst>
            <pc:docMk/>
            <pc:sldMk cId="0" sldId="265"/>
            <ac:picMk id="7" creationId="{00000000-0000-0000-0000-000000000000}"/>
          </ac:picMkLst>
        </pc:picChg>
        <pc:picChg chg="mod">
          <ac:chgData name="Kerr, Bryan" userId="03fada00-f897-4903-97d4-b0d7c8e489f3" providerId="ADAL" clId="{A0BAB3D1-5239-5F19-8650-161BEC2E1242}" dt="2026-08-16T21:45:49.867" v="141" actId="164"/>
          <ac:picMkLst>
            <pc:docMk/>
            <pc:sldMk cId="0" sldId="265"/>
            <ac:picMk id="13" creationId="{00000000-0000-0000-0000-000000000000}"/>
          </ac:picMkLst>
        </pc:picChg>
        <pc:picChg chg="mod">
          <ac:chgData name="Kerr, Bryan" userId="03fada00-f897-4903-97d4-b0d7c8e489f3" providerId="ADAL" clId="{A0BAB3D1-5239-5F19-8650-161BEC2E1242}" dt="2026-08-16T21:45:53.528" v="142" actId="164"/>
          <ac:picMkLst>
            <pc:docMk/>
            <pc:sldMk cId="0" sldId="265"/>
            <ac:picMk id="19" creationId="{00000000-0000-0000-0000-000000000000}"/>
          </ac:picMkLst>
        </pc:picChg>
        <pc:picChg chg="mod">
          <ac:chgData name="Kerr, Bryan" userId="03fada00-f897-4903-97d4-b0d7c8e489f3" providerId="ADAL" clId="{A0BAB3D1-5239-5F19-8650-161BEC2E1242}" dt="2026-08-16T21:45:58.762" v="146" actId="164"/>
          <ac:picMkLst>
            <pc:docMk/>
            <pc:sldMk cId="0" sldId="265"/>
            <ac:picMk id="25" creationId="{00000000-0000-0000-0000-000000000000}"/>
          </ac:picMkLst>
        </pc:picChg>
        <pc:picChg chg="mod">
          <ac:chgData name="Kerr, Bryan" userId="03fada00-f897-4903-97d4-b0d7c8e489f3" providerId="ADAL" clId="{A0BAB3D1-5239-5F19-8650-161BEC2E1242}" dt="2026-08-16T21:46:01.506" v="147" actId="164"/>
          <ac:picMkLst>
            <pc:docMk/>
            <pc:sldMk cId="0" sldId="265"/>
            <ac:picMk id="31" creationId="{00000000-0000-0000-0000-000000000000}"/>
          </ac:picMkLst>
        </pc:picChg>
      </pc:sldChg>
      <pc:sldChg chg="addSp modSp modTransition modAnim">
        <pc:chgData name="Kerr, Bryan" userId="03fada00-f897-4903-97d4-b0d7c8e489f3" providerId="ADAL" clId="{A0BAB3D1-5239-5F19-8650-161BEC2E1242}" dt="2026-08-16T22:10:05.493" v="497"/>
        <pc:sldMkLst>
          <pc:docMk/>
          <pc:sldMk cId="0" sldId="266"/>
        </pc:sldMkLst>
        <pc:spChg chg="mod">
          <ac:chgData name="Kerr, Bryan" userId="03fada00-f897-4903-97d4-b0d7c8e489f3" providerId="ADAL" clId="{A0BAB3D1-5239-5F19-8650-161BEC2E1242}" dt="2026-08-16T21:47:07.153" v="163" actId="164"/>
          <ac:spMkLst>
            <pc:docMk/>
            <pc:sldMk cId="0" sldId="266"/>
            <ac:spMk id="6" creationId="{00000000-0000-0000-0000-000000000000}"/>
          </ac:spMkLst>
        </pc:spChg>
        <pc:spChg chg="mod">
          <ac:chgData name="Kerr, Bryan" userId="03fada00-f897-4903-97d4-b0d7c8e489f3" providerId="ADAL" clId="{A0BAB3D1-5239-5F19-8650-161BEC2E1242}" dt="2026-08-16T21:47:07.153" v="163" actId="164"/>
          <ac:spMkLst>
            <pc:docMk/>
            <pc:sldMk cId="0" sldId="266"/>
            <ac:spMk id="7" creationId="{00000000-0000-0000-0000-000000000000}"/>
          </ac:spMkLst>
        </pc:spChg>
        <pc:spChg chg="mod">
          <ac:chgData name="Kerr, Bryan" userId="03fada00-f897-4903-97d4-b0d7c8e489f3" providerId="ADAL" clId="{A0BAB3D1-5239-5F19-8650-161BEC2E1242}" dt="2026-08-16T21:47:10.920" v="164" actId="164"/>
          <ac:spMkLst>
            <pc:docMk/>
            <pc:sldMk cId="0" sldId="266"/>
            <ac:spMk id="10" creationId="{00000000-0000-0000-0000-000000000000}"/>
          </ac:spMkLst>
        </pc:spChg>
        <pc:spChg chg="mod">
          <ac:chgData name="Kerr, Bryan" userId="03fada00-f897-4903-97d4-b0d7c8e489f3" providerId="ADAL" clId="{A0BAB3D1-5239-5F19-8650-161BEC2E1242}" dt="2026-08-16T21:47:10.920" v="164" actId="164"/>
          <ac:spMkLst>
            <pc:docMk/>
            <pc:sldMk cId="0" sldId="266"/>
            <ac:spMk id="11" creationId="{00000000-0000-0000-0000-000000000000}"/>
          </ac:spMkLst>
        </pc:spChg>
        <pc:spChg chg="mod">
          <ac:chgData name="Kerr, Bryan" userId="03fada00-f897-4903-97d4-b0d7c8e489f3" providerId="ADAL" clId="{A0BAB3D1-5239-5F19-8650-161BEC2E1242}" dt="2026-08-16T21:47:14.233" v="165" actId="164"/>
          <ac:spMkLst>
            <pc:docMk/>
            <pc:sldMk cId="0" sldId="266"/>
            <ac:spMk id="12" creationId="{00000000-0000-0000-0000-000000000000}"/>
          </ac:spMkLst>
        </pc:spChg>
        <pc:spChg chg="mod">
          <ac:chgData name="Kerr, Bryan" userId="03fada00-f897-4903-97d4-b0d7c8e489f3" providerId="ADAL" clId="{A0BAB3D1-5239-5F19-8650-161BEC2E1242}" dt="2026-08-16T21:47:14.233" v="165" actId="164"/>
          <ac:spMkLst>
            <pc:docMk/>
            <pc:sldMk cId="0" sldId="266"/>
            <ac:spMk id="13" creationId="{00000000-0000-0000-0000-000000000000}"/>
          </ac:spMkLst>
        </pc:spChg>
        <pc:spChg chg="mod">
          <ac:chgData name="Kerr, Bryan" userId="03fada00-f897-4903-97d4-b0d7c8e489f3" providerId="ADAL" clId="{A0BAB3D1-5239-5F19-8650-161BEC2E1242}" dt="2026-08-16T21:47:19.589" v="166" actId="164"/>
          <ac:spMkLst>
            <pc:docMk/>
            <pc:sldMk cId="0" sldId="266"/>
            <ac:spMk id="14" creationId="{00000000-0000-0000-0000-000000000000}"/>
          </ac:spMkLst>
        </pc:spChg>
        <pc:spChg chg="mod">
          <ac:chgData name="Kerr, Bryan" userId="03fada00-f897-4903-97d4-b0d7c8e489f3" providerId="ADAL" clId="{A0BAB3D1-5239-5F19-8650-161BEC2E1242}" dt="2026-08-16T21:47:19.589" v="166" actId="164"/>
          <ac:spMkLst>
            <pc:docMk/>
            <pc:sldMk cId="0" sldId="266"/>
            <ac:spMk id="16" creationId="{00000000-0000-0000-0000-000000000000}"/>
          </ac:spMkLst>
        </pc:spChg>
        <pc:spChg chg="mod">
          <ac:chgData name="Kerr, Bryan" userId="03fada00-f897-4903-97d4-b0d7c8e489f3" providerId="ADAL" clId="{A0BAB3D1-5239-5F19-8650-161BEC2E1242}" dt="2026-08-16T21:47:19.589" v="166" actId="164"/>
          <ac:spMkLst>
            <pc:docMk/>
            <pc:sldMk cId="0" sldId="266"/>
            <ac:spMk id="17" creationId="{00000000-0000-0000-0000-000000000000}"/>
          </ac:spMkLst>
        </pc:spChg>
        <pc:spChg chg="mod">
          <ac:chgData name="Kerr, Bryan" userId="03fada00-f897-4903-97d4-b0d7c8e489f3" providerId="ADAL" clId="{A0BAB3D1-5239-5F19-8650-161BEC2E1242}" dt="2026-08-16T21:47:19.589" v="166" actId="164"/>
          <ac:spMkLst>
            <pc:docMk/>
            <pc:sldMk cId="0" sldId="266"/>
            <ac:spMk id="18" creationId="{00000000-0000-0000-0000-000000000000}"/>
          </ac:spMkLst>
        </pc:spChg>
        <pc:grpChg chg="add mod">
          <ac:chgData name="Kerr, Bryan" userId="03fada00-f897-4903-97d4-b0d7c8e489f3" providerId="ADAL" clId="{A0BAB3D1-5239-5F19-8650-161BEC2E1242}" dt="2026-08-16T21:47:07.153" v="163" actId="164"/>
          <ac:grpSpMkLst>
            <pc:docMk/>
            <pc:sldMk cId="0" sldId="266"/>
            <ac:grpSpMk id="4" creationId="{02926843-9385-3ADB-B632-1D79E446EC3E}"/>
          </ac:grpSpMkLst>
        </pc:grpChg>
        <pc:grpChg chg="add mod">
          <ac:chgData name="Kerr, Bryan" userId="03fada00-f897-4903-97d4-b0d7c8e489f3" providerId="ADAL" clId="{A0BAB3D1-5239-5F19-8650-161BEC2E1242}" dt="2026-08-16T21:47:10.920" v="164" actId="164"/>
          <ac:grpSpMkLst>
            <pc:docMk/>
            <pc:sldMk cId="0" sldId="266"/>
            <ac:grpSpMk id="19" creationId="{28B0358F-FE9D-B29F-0D5B-3CD27D322EE6}"/>
          </ac:grpSpMkLst>
        </pc:grpChg>
        <pc:grpChg chg="add mod">
          <ac:chgData name="Kerr, Bryan" userId="03fada00-f897-4903-97d4-b0d7c8e489f3" providerId="ADAL" clId="{A0BAB3D1-5239-5F19-8650-161BEC2E1242}" dt="2026-08-16T21:47:14.233" v="165" actId="164"/>
          <ac:grpSpMkLst>
            <pc:docMk/>
            <pc:sldMk cId="0" sldId="266"/>
            <ac:grpSpMk id="20" creationId="{452DE71F-C36E-FCFF-0B7F-C98CAA35716F}"/>
          </ac:grpSpMkLst>
        </pc:grpChg>
        <pc:grpChg chg="add mod">
          <ac:chgData name="Kerr, Bryan" userId="03fada00-f897-4903-97d4-b0d7c8e489f3" providerId="ADAL" clId="{A0BAB3D1-5239-5F19-8650-161BEC2E1242}" dt="2026-08-16T21:47:19.589" v="166" actId="164"/>
          <ac:grpSpMkLst>
            <pc:docMk/>
            <pc:sldMk cId="0" sldId="266"/>
            <ac:grpSpMk id="21" creationId="{26929460-1009-F1DF-4294-55C4FC8A5EBE}"/>
          </ac:grpSpMkLst>
        </pc:grpChg>
        <pc:picChg chg="mod">
          <ac:chgData name="Kerr, Bryan" userId="03fada00-f897-4903-97d4-b0d7c8e489f3" providerId="ADAL" clId="{A0BAB3D1-5239-5F19-8650-161BEC2E1242}" dt="2026-08-16T21:47:19.589" v="166" actId="164"/>
          <ac:picMkLst>
            <pc:docMk/>
            <pc:sldMk cId="0" sldId="266"/>
            <ac:picMk id="15" creationId="{00000000-0000-0000-0000-000000000000}"/>
          </ac:picMkLst>
        </pc:picChg>
      </pc:sldChg>
      <pc:sldChg chg="addSp modSp modTransition modAnim">
        <pc:chgData name="Kerr, Bryan" userId="03fada00-f897-4903-97d4-b0d7c8e489f3" providerId="ADAL" clId="{A0BAB3D1-5239-5F19-8650-161BEC2E1242}" dt="2026-08-16T22:10:05.493" v="497"/>
        <pc:sldMkLst>
          <pc:docMk/>
          <pc:sldMk cId="0" sldId="267"/>
        </pc:sldMkLst>
        <pc:spChg chg="mod">
          <ac:chgData name="Kerr, Bryan" userId="03fada00-f897-4903-97d4-b0d7c8e489f3" providerId="ADAL" clId="{A0BAB3D1-5239-5F19-8650-161BEC2E1242}" dt="2026-08-16T21:48:39.914" v="202" actId="164"/>
          <ac:spMkLst>
            <pc:docMk/>
            <pc:sldMk cId="0" sldId="267"/>
            <ac:spMk id="5" creationId="{00000000-0000-0000-0000-000000000000}"/>
          </ac:spMkLst>
        </pc:spChg>
        <pc:spChg chg="mod">
          <ac:chgData name="Kerr, Bryan" userId="03fada00-f897-4903-97d4-b0d7c8e489f3" providerId="ADAL" clId="{A0BAB3D1-5239-5F19-8650-161BEC2E1242}" dt="2026-08-16T21:48:39.914" v="202" actId="164"/>
          <ac:spMkLst>
            <pc:docMk/>
            <pc:sldMk cId="0" sldId="267"/>
            <ac:spMk id="6" creationId="{00000000-0000-0000-0000-000000000000}"/>
          </ac:spMkLst>
        </pc:spChg>
        <pc:spChg chg="mod">
          <ac:chgData name="Kerr, Bryan" userId="03fada00-f897-4903-97d4-b0d7c8e489f3" providerId="ADAL" clId="{A0BAB3D1-5239-5F19-8650-161BEC2E1242}" dt="2026-08-16T21:48:39.914" v="202" actId="164"/>
          <ac:spMkLst>
            <pc:docMk/>
            <pc:sldMk cId="0" sldId="267"/>
            <ac:spMk id="7" creationId="{00000000-0000-0000-0000-000000000000}"/>
          </ac:spMkLst>
        </pc:spChg>
        <pc:spChg chg="mod">
          <ac:chgData name="Kerr, Bryan" userId="03fada00-f897-4903-97d4-b0d7c8e489f3" providerId="ADAL" clId="{A0BAB3D1-5239-5F19-8650-161BEC2E1242}" dt="2026-08-16T21:48:43.242" v="203" actId="164"/>
          <ac:spMkLst>
            <pc:docMk/>
            <pc:sldMk cId="0" sldId="267"/>
            <ac:spMk id="8" creationId="{00000000-0000-0000-0000-000000000000}"/>
          </ac:spMkLst>
        </pc:spChg>
        <pc:spChg chg="mod">
          <ac:chgData name="Kerr, Bryan" userId="03fada00-f897-4903-97d4-b0d7c8e489f3" providerId="ADAL" clId="{A0BAB3D1-5239-5F19-8650-161BEC2E1242}" dt="2026-08-16T21:48:43.242" v="203" actId="164"/>
          <ac:spMkLst>
            <pc:docMk/>
            <pc:sldMk cId="0" sldId="267"/>
            <ac:spMk id="9" creationId="{00000000-0000-0000-0000-000000000000}"/>
          </ac:spMkLst>
        </pc:spChg>
        <pc:spChg chg="mod">
          <ac:chgData name="Kerr, Bryan" userId="03fada00-f897-4903-97d4-b0d7c8e489f3" providerId="ADAL" clId="{A0BAB3D1-5239-5F19-8650-161BEC2E1242}" dt="2026-08-16T21:48:43.242" v="203" actId="164"/>
          <ac:spMkLst>
            <pc:docMk/>
            <pc:sldMk cId="0" sldId="267"/>
            <ac:spMk id="10" creationId="{00000000-0000-0000-0000-000000000000}"/>
          </ac:spMkLst>
        </pc:spChg>
        <pc:spChg chg="mod">
          <ac:chgData name="Kerr, Bryan" userId="03fada00-f897-4903-97d4-b0d7c8e489f3" providerId="ADAL" clId="{A0BAB3D1-5239-5F19-8650-161BEC2E1242}" dt="2026-08-16T21:48:46.259" v="204" actId="164"/>
          <ac:spMkLst>
            <pc:docMk/>
            <pc:sldMk cId="0" sldId="267"/>
            <ac:spMk id="11" creationId="{00000000-0000-0000-0000-000000000000}"/>
          </ac:spMkLst>
        </pc:spChg>
        <pc:spChg chg="mod">
          <ac:chgData name="Kerr, Bryan" userId="03fada00-f897-4903-97d4-b0d7c8e489f3" providerId="ADAL" clId="{A0BAB3D1-5239-5F19-8650-161BEC2E1242}" dt="2026-08-16T21:48:46.259" v="204" actId="164"/>
          <ac:spMkLst>
            <pc:docMk/>
            <pc:sldMk cId="0" sldId="267"/>
            <ac:spMk id="12" creationId="{00000000-0000-0000-0000-000000000000}"/>
          </ac:spMkLst>
        </pc:spChg>
        <pc:spChg chg="mod">
          <ac:chgData name="Kerr, Bryan" userId="03fada00-f897-4903-97d4-b0d7c8e489f3" providerId="ADAL" clId="{A0BAB3D1-5239-5F19-8650-161BEC2E1242}" dt="2026-08-16T21:48:46.259" v="204" actId="164"/>
          <ac:spMkLst>
            <pc:docMk/>
            <pc:sldMk cId="0" sldId="267"/>
            <ac:spMk id="13" creationId="{00000000-0000-0000-0000-000000000000}"/>
          </ac:spMkLst>
        </pc:spChg>
        <pc:spChg chg="mod">
          <ac:chgData name="Kerr, Bryan" userId="03fada00-f897-4903-97d4-b0d7c8e489f3" providerId="ADAL" clId="{A0BAB3D1-5239-5F19-8650-161BEC2E1242}" dt="2026-08-16T21:48:50.639" v="205" actId="164"/>
          <ac:spMkLst>
            <pc:docMk/>
            <pc:sldMk cId="0" sldId="267"/>
            <ac:spMk id="15" creationId="{00000000-0000-0000-0000-000000000000}"/>
          </ac:spMkLst>
        </pc:spChg>
        <pc:spChg chg="mod">
          <ac:chgData name="Kerr, Bryan" userId="03fada00-f897-4903-97d4-b0d7c8e489f3" providerId="ADAL" clId="{A0BAB3D1-5239-5F19-8650-161BEC2E1242}" dt="2026-08-16T21:48:50.639" v="205" actId="164"/>
          <ac:spMkLst>
            <pc:docMk/>
            <pc:sldMk cId="0" sldId="267"/>
            <ac:spMk id="17" creationId="{00000000-0000-0000-0000-000000000000}"/>
          </ac:spMkLst>
        </pc:spChg>
        <pc:spChg chg="mod">
          <ac:chgData name="Kerr, Bryan" userId="03fada00-f897-4903-97d4-b0d7c8e489f3" providerId="ADAL" clId="{A0BAB3D1-5239-5F19-8650-161BEC2E1242}" dt="2026-08-16T21:48:50.639" v="205" actId="164"/>
          <ac:spMkLst>
            <pc:docMk/>
            <pc:sldMk cId="0" sldId="267"/>
            <ac:spMk id="18" creationId="{E1592401-14FD-EF17-D9BD-79E7B8497034}"/>
          </ac:spMkLst>
        </pc:spChg>
        <pc:grpChg chg="add mod">
          <ac:chgData name="Kerr, Bryan" userId="03fada00-f897-4903-97d4-b0d7c8e489f3" providerId="ADAL" clId="{A0BAB3D1-5239-5F19-8650-161BEC2E1242}" dt="2026-08-16T21:48:39.914" v="202" actId="164"/>
          <ac:grpSpMkLst>
            <pc:docMk/>
            <pc:sldMk cId="0" sldId="267"/>
            <ac:grpSpMk id="19" creationId="{FBC2DAB1-D0FD-74C1-75E4-76640CFD5C9F}"/>
          </ac:grpSpMkLst>
        </pc:grpChg>
        <pc:grpChg chg="add mod">
          <ac:chgData name="Kerr, Bryan" userId="03fada00-f897-4903-97d4-b0d7c8e489f3" providerId="ADAL" clId="{A0BAB3D1-5239-5F19-8650-161BEC2E1242}" dt="2026-08-16T21:48:43.242" v="203" actId="164"/>
          <ac:grpSpMkLst>
            <pc:docMk/>
            <pc:sldMk cId="0" sldId="267"/>
            <ac:grpSpMk id="20" creationId="{A176745E-941B-E054-12EE-20DD92BF11BF}"/>
          </ac:grpSpMkLst>
        </pc:grpChg>
        <pc:grpChg chg="add mod">
          <ac:chgData name="Kerr, Bryan" userId="03fada00-f897-4903-97d4-b0d7c8e489f3" providerId="ADAL" clId="{A0BAB3D1-5239-5F19-8650-161BEC2E1242}" dt="2026-08-16T21:48:46.259" v="204" actId="164"/>
          <ac:grpSpMkLst>
            <pc:docMk/>
            <pc:sldMk cId="0" sldId="267"/>
            <ac:grpSpMk id="21" creationId="{20CDDE0B-5B8E-67E0-A470-E7C4BC149278}"/>
          </ac:grpSpMkLst>
        </pc:grpChg>
        <pc:grpChg chg="add mod">
          <ac:chgData name="Kerr, Bryan" userId="03fada00-f897-4903-97d4-b0d7c8e489f3" providerId="ADAL" clId="{A0BAB3D1-5239-5F19-8650-161BEC2E1242}" dt="2026-08-16T21:48:50.639" v="205" actId="164"/>
          <ac:grpSpMkLst>
            <pc:docMk/>
            <pc:sldMk cId="0" sldId="267"/>
            <ac:grpSpMk id="22" creationId="{BA318C6C-D15B-D3D7-88E5-C594E4C0C668}"/>
          </ac:grpSpMkLst>
        </pc:grpChg>
        <pc:picChg chg="mod">
          <ac:chgData name="Kerr, Bryan" userId="03fada00-f897-4903-97d4-b0d7c8e489f3" providerId="ADAL" clId="{A0BAB3D1-5239-5F19-8650-161BEC2E1242}" dt="2026-08-16T21:48:50.639" v="205" actId="164"/>
          <ac:picMkLst>
            <pc:docMk/>
            <pc:sldMk cId="0" sldId="267"/>
            <ac:picMk id="16" creationId="{00000000-0000-0000-0000-000000000000}"/>
          </ac:picMkLst>
        </pc:picChg>
      </pc:sldChg>
      <pc:sldChg chg="addSp modSp modTransition modAnim">
        <pc:chgData name="Kerr, Bryan" userId="03fada00-f897-4903-97d4-b0d7c8e489f3" providerId="ADAL" clId="{A0BAB3D1-5239-5F19-8650-161BEC2E1242}" dt="2026-08-16T22:10:05.493" v="497"/>
        <pc:sldMkLst>
          <pc:docMk/>
          <pc:sldMk cId="0" sldId="268"/>
        </pc:sldMkLst>
        <pc:spChg chg="mod">
          <ac:chgData name="Kerr, Bryan" userId="03fada00-f897-4903-97d4-b0d7c8e489f3" providerId="ADAL" clId="{A0BAB3D1-5239-5F19-8650-161BEC2E1242}" dt="2026-08-16T21:49:27.732" v="222" actId="164"/>
          <ac:spMkLst>
            <pc:docMk/>
            <pc:sldMk cId="0" sldId="268"/>
            <ac:spMk id="5" creationId="{00000000-0000-0000-0000-000000000000}"/>
          </ac:spMkLst>
        </pc:spChg>
        <pc:spChg chg="mod">
          <ac:chgData name="Kerr, Bryan" userId="03fada00-f897-4903-97d4-b0d7c8e489f3" providerId="ADAL" clId="{A0BAB3D1-5239-5F19-8650-161BEC2E1242}" dt="2026-08-16T21:49:27.732" v="222" actId="164"/>
          <ac:spMkLst>
            <pc:docMk/>
            <pc:sldMk cId="0" sldId="268"/>
            <ac:spMk id="7" creationId="{00000000-0000-0000-0000-000000000000}"/>
          </ac:spMkLst>
        </pc:spChg>
        <pc:spChg chg="mod">
          <ac:chgData name="Kerr, Bryan" userId="03fada00-f897-4903-97d4-b0d7c8e489f3" providerId="ADAL" clId="{A0BAB3D1-5239-5F19-8650-161BEC2E1242}" dt="2026-08-16T21:49:33.534" v="223" actId="164"/>
          <ac:spMkLst>
            <pc:docMk/>
            <pc:sldMk cId="0" sldId="268"/>
            <ac:spMk id="8" creationId="{00000000-0000-0000-0000-000000000000}"/>
          </ac:spMkLst>
        </pc:spChg>
        <pc:spChg chg="mod">
          <ac:chgData name="Kerr, Bryan" userId="03fada00-f897-4903-97d4-b0d7c8e489f3" providerId="ADAL" clId="{A0BAB3D1-5239-5F19-8650-161BEC2E1242}" dt="2026-08-16T21:49:33.534" v="223" actId="164"/>
          <ac:spMkLst>
            <pc:docMk/>
            <pc:sldMk cId="0" sldId="268"/>
            <ac:spMk id="10" creationId="{00000000-0000-0000-0000-000000000000}"/>
          </ac:spMkLst>
        </pc:spChg>
        <pc:spChg chg="mod">
          <ac:chgData name="Kerr, Bryan" userId="03fada00-f897-4903-97d4-b0d7c8e489f3" providerId="ADAL" clId="{A0BAB3D1-5239-5F19-8650-161BEC2E1242}" dt="2026-08-16T21:49:37.753" v="224" actId="164"/>
          <ac:spMkLst>
            <pc:docMk/>
            <pc:sldMk cId="0" sldId="268"/>
            <ac:spMk id="11" creationId="{00000000-0000-0000-0000-000000000000}"/>
          </ac:spMkLst>
        </pc:spChg>
        <pc:spChg chg="mod">
          <ac:chgData name="Kerr, Bryan" userId="03fada00-f897-4903-97d4-b0d7c8e489f3" providerId="ADAL" clId="{A0BAB3D1-5239-5F19-8650-161BEC2E1242}" dt="2026-08-16T21:49:37.753" v="224" actId="164"/>
          <ac:spMkLst>
            <pc:docMk/>
            <pc:sldMk cId="0" sldId="268"/>
            <ac:spMk id="13" creationId="{00000000-0000-0000-0000-000000000000}"/>
          </ac:spMkLst>
        </pc:spChg>
        <pc:spChg chg="mod">
          <ac:chgData name="Kerr, Bryan" userId="03fada00-f897-4903-97d4-b0d7c8e489f3" providerId="ADAL" clId="{A0BAB3D1-5239-5F19-8650-161BEC2E1242}" dt="2026-08-16T21:49:41.484" v="225" actId="164"/>
          <ac:spMkLst>
            <pc:docMk/>
            <pc:sldMk cId="0" sldId="268"/>
            <ac:spMk id="14" creationId="{00000000-0000-0000-0000-000000000000}"/>
          </ac:spMkLst>
        </pc:spChg>
        <pc:spChg chg="mod">
          <ac:chgData name="Kerr, Bryan" userId="03fada00-f897-4903-97d4-b0d7c8e489f3" providerId="ADAL" clId="{A0BAB3D1-5239-5F19-8650-161BEC2E1242}" dt="2026-08-16T21:49:41.484" v="225" actId="164"/>
          <ac:spMkLst>
            <pc:docMk/>
            <pc:sldMk cId="0" sldId="268"/>
            <ac:spMk id="16" creationId="{00000000-0000-0000-0000-000000000000}"/>
          </ac:spMkLst>
        </pc:spChg>
        <pc:spChg chg="mod">
          <ac:chgData name="Kerr, Bryan" userId="03fada00-f897-4903-97d4-b0d7c8e489f3" providerId="ADAL" clId="{A0BAB3D1-5239-5F19-8650-161BEC2E1242}" dt="2026-08-16T21:49:46.763" v="226" actId="164"/>
          <ac:spMkLst>
            <pc:docMk/>
            <pc:sldMk cId="0" sldId="268"/>
            <ac:spMk id="17" creationId="{00000000-0000-0000-0000-000000000000}"/>
          </ac:spMkLst>
        </pc:spChg>
        <pc:spChg chg="mod">
          <ac:chgData name="Kerr, Bryan" userId="03fada00-f897-4903-97d4-b0d7c8e489f3" providerId="ADAL" clId="{A0BAB3D1-5239-5F19-8650-161BEC2E1242}" dt="2026-08-16T21:49:46.763" v="226" actId="164"/>
          <ac:spMkLst>
            <pc:docMk/>
            <pc:sldMk cId="0" sldId="268"/>
            <ac:spMk id="18" creationId="{00000000-0000-0000-0000-000000000000}"/>
          </ac:spMkLst>
        </pc:spChg>
        <pc:spChg chg="mod">
          <ac:chgData name="Kerr, Bryan" userId="03fada00-f897-4903-97d4-b0d7c8e489f3" providerId="ADAL" clId="{A0BAB3D1-5239-5F19-8650-161BEC2E1242}" dt="2026-08-16T21:49:46.763" v="226" actId="164"/>
          <ac:spMkLst>
            <pc:docMk/>
            <pc:sldMk cId="0" sldId="268"/>
            <ac:spMk id="19" creationId="{00000000-0000-0000-0000-000000000000}"/>
          </ac:spMkLst>
        </pc:spChg>
        <pc:spChg chg="mod">
          <ac:chgData name="Kerr, Bryan" userId="03fada00-f897-4903-97d4-b0d7c8e489f3" providerId="ADAL" clId="{A0BAB3D1-5239-5F19-8650-161BEC2E1242}" dt="2026-08-16T21:49:46.763" v="226" actId="164"/>
          <ac:spMkLst>
            <pc:docMk/>
            <pc:sldMk cId="0" sldId="268"/>
            <ac:spMk id="20" creationId="{00000000-0000-0000-0000-000000000000}"/>
          </ac:spMkLst>
        </pc:spChg>
        <pc:grpChg chg="add mod">
          <ac:chgData name="Kerr, Bryan" userId="03fada00-f897-4903-97d4-b0d7c8e489f3" providerId="ADAL" clId="{A0BAB3D1-5239-5F19-8650-161BEC2E1242}" dt="2026-08-16T21:49:27.732" v="222" actId="164"/>
          <ac:grpSpMkLst>
            <pc:docMk/>
            <pc:sldMk cId="0" sldId="268"/>
            <ac:grpSpMk id="4" creationId="{BAF562DF-91CB-7DEC-A0EB-0FDADB5D56CA}"/>
          </ac:grpSpMkLst>
        </pc:grpChg>
        <pc:grpChg chg="add mod">
          <ac:chgData name="Kerr, Bryan" userId="03fada00-f897-4903-97d4-b0d7c8e489f3" providerId="ADAL" clId="{A0BAB3D1-5239-5F19-8650-161BEC2E1242}" dt="2026-08-16T21:49:33.534" v="223" actId="164"/>
          <ac:grpSpMkLst>
            <pc:docMk/>
            <pc:sldMk cId="0" sldId="268"/>
            <ac:grpSpMk id="22" creationId="{121CD5A6-FB8B-E487-8572-A48E5D502794}"/>
          </ac:grpSpMkLst>
        </pc:grpChg>
        <pc:grpChg chg="add mod">
          <ac:chgData name="Kerr, Bryan" userId="03fada00-f897-4903-97d4-b0d7c8e489f3" providerId="ADAL" clId="{A0BAB3D1-5239-5F19-8650-161BEC2E1242}" dt="2026-08-16T21:49:37.753" v="224" actId="164"/>
          <ac:grpSpMkLst>
            <pc:docMk/>
            <pc:sldMk cId="0" sldId="268"/>
            <ac:grpSpMk id="23" creationId="{BEA9A33A-DCBC-8E1F-A0E7-E43F34436EA3}"/>
          </ac:grpSpMkLst>
        </pc:grpChg>
        <pc:grpChg chg="add mod">
          <ac:chgData name="Kerr, Bryan" userId="03fada00-f897-4903-97d4-b0d7c8e489f3" providerId="ADAL" clId="{A0BAB3D1-5239-5F19-8650-161BEC2E1242}" dt="2026-08-16T21:49:41.484" v="225" actId="164"/>
          <ac:grpSpMkLst>
            <pc:docMk/>
            <pc:sldMk cId="0" sldId="268"/>
            <ac:grpSpMk id="24" creationId="{7D87ECAB-F391-CA31-B7CA-917425366FDB}"/>
          </ac:grpSpMkLst>
        </pc:grpChg>
        <pc:grpChg chg="add mod">
          <ac:chgData name="Kerr, Bryan" userId="03fada00-f897-4903-97d4-b0d7c8e489f3" providerId="ADAL" clId="{A0BAB3D1-5239-5F19-8650-161BEC2E1242}" dt="2026-08-16T21:49:46.763" v="226" actId="164"/>
          <ac:grpSpMkLst>
            <pc:docMk/>
            <pc:sldMk cId="0" sldId="268"/>
            <ac:grpSpMk id="25" creationId="{E412105D-93EB-F489-27D1-10737CA43F64}"/>
          </ac:grpSpMkLst>
        </pc:grpChg>
        <pc:picChg chg="mod">
          <ac:chgData name="Kerr, Bryan" userId="03fada00-f897-4903-97d4-b0d7c8e489f3" providerId="ADAL" clId="{A0BAB3D1-5239-5F19-8650-161BEC2E1242}" dt="2026-08-16T21:49:27.732" v="222" actId="164"/>
          <ac:picMkLst>
            <pc:docMk/>
            <pc:sldMk cId="0" sldId="268"/>
            <ac:picMk id="6" creationId="{00000000-0000-0000-0000-000000000000}"/>
          </ac:picMkLst>
        </pc:picChg>
        <pc:picChg chg="mod">
          <ac:chgData name="Kerr, Bryan" userId="03fada00-f897-4903-97d4-b0d7c8e489f3" providerId="ADAL" clId="{A0BAB3D1-5239-5F19-8650-161BEC2E1242}" dt="2026-08-16T21:49:33.534" v="223" actId="164"/>
          <ac:picMkLst>
            <pc:docMk/>
            <pc:sldMk cId="0" sldId="268"/>
            <ac:picMk id="9" creationId="{00000000-0000-0000-0000-000000000000}"/>
          </ac:picMkLst>
        </pc:picChg>
        <pc:picChg chg="mod">
          <ac:chgData name="Kerr, Bryan" userId="03fada00-f897-4903-97d4-b0d7c8e489f3" providerId="ADAL" clId="{A0BAB3D1-5239-5F19-8650-161BEC2E1242}" dt="2026-08-16T21:49:37.753" v="224" actId="164"/>
          <ac:picMkLst>
            <pc:docMk/>
            <pc:sldMk cId="0" sldId="268"/>
            <ac:picMk id="12" creationId="{00000000-0000-0000-0000-000000000000}"/>
          </ac:picMkLst>
        </pc:picChg>
        <pc:picChg chg="mod">
          <ac:chgData name="Kerr, Bryan" userId="03fada00-f897-4903-97d4-b0d7c8e489f3" providerId="ADAL" clId="{A0BAB3D1-5239-5F19-8650-161BEC2E1242}" dt="2026-08-16T21:49:41.484" v="225" actId="164"/>
          <ac:picMkLst>
            <pc:docMk/>
            <pc:sldMk cId="0" sldId="268"/>
            <ac:picMk id="15" creationId="{00000000-0000-0000-0000-000000000000}"/>
          </ac:picMkLst>
        </pc:picChg>
      </pc:sldChg>
      <pc:sldChg chg="addSp delSp modSp mod modTransition modAnim">
        <pc:chgData name="Kerr, Bryan" userId="03fada00-f897-4903-97d4-b0d7c8e489f3" providerId="ADAL" clId="{A0BAB3D1-5239-5F19-8650-161BEC2E1242}" dt="2026-08-16T22:10:05.493" v="497"/>
        <pc:sldMkLst>
          <pc:docMk/>
          <pc:sldMk cId="0" sldId="269"/>
        </pc:sldMkLst>
        <pc:spChg chg="mod topLvl">
          <ac:chgData name="Kerr, Bryan" userId="03fada00-f897-4903-97d4-b0d7c8e489f3" providerId="ADAL" clId="{A0BAB3D1-5239-5F19-8650-161BEC2E1242}" dt="2026-08-16T21:51:13.879" v="263" actId="164"/>
          <ac:spMkLst>
            <pc:docMk/>
            <pc:sldMk cId="0" sldId="269"/>
            <ac:spMk id="5" creationId="{00000000-0000-0000-0000-000000000000}"/>
          </ac:spMkLst>
        </pc:spChg>
        <pc:spChg chg="mod topLvl">
          <ac:chgData name="Kerr, Bryan" userId="03fada00-f897-4903-97d4-b0d7c8e489f3" providerId="ADAL" clId="{A0BAB3D1-5239-5F19-8650-161BEC2E1242}" dt="2026-08-16T21:51:13.879" v="263" actId="164"/>
          <ac:spMkLst>
            <pc:docMk/>
            <pc:sldMk cId="0" sldId="269"/>
            <ac:spMk id="6" creationId="{00000000-0000-0000-0000-000000000000}"/>
          </ac:spMkLst>
        </pc:spChg>
        <pc:spChg chg="mod">
          <ac:chgData name="Kerr, Bryan" userId="03fada00-f897-4903-97d4-b0d7c8e489f3" providerId="ADAL" clId="{A0BAB3D1-5239-5F19-8650-161BEC2E1242}" dt="2026-08-16T21:51:13.879" v="263" actId="164"/>
          <ac:spMkLst>
            <pc:docMk/>
            <pc:sldMk cId="0" sldId="269"/>
            <ac:spMk id="8" creationId="{00000000-0000-0000-0000-000000000000}"/>
          </ac:spMkLst>
        </pc:spChg>
        <pc:spChg chg="mod topLvl">
          <ac:chgData name="Kerr, Bryan" userId="03fada00-f897-4903-97d4-b0d7c8e489f3" providerId="ADAL" clId="{A0BAB3D1-5239-5F19-8650-161BEC2E1242}" dt="2026-08-16T21:51:13.879" v="263" actId="164"/>
          <ac:spMkLst>
            <pc:docMk/>
            <pc:sldMk cId="0" sldId="269"/>
            <ac:spMk id="9" creationId="{00000000-0000-0000-0000-000000000000}"/>
          </ac:spMkLst>
        </pc:spChg>
        <pc:spChg chg="mod">
          <ac:chgData name="Kerr, Bryan" userId="03fada00-f897-4903-97d4-b0d7c8e489f3" providerId="ADAL" clId="{A0BAB3D1-5239-5F19-8650-161BEC2E1242}" dt="2026-08-16T21:51:26.070" v="267" actId="164"/>
          <ac:spMkLst>
            <pc:docMk/>
            <pc:sldMk cId="0" sldId="269"/>
            <ac:spMk id="10" creationId="{00000000-0000-0000-0000-000000000000}"/>
          </ac:spMkLst>
        </pc:spChg>
        <pc:spChg chg="mod">
          <ac:chgData name="Kerr, Bryan" userId="03fada00-f897-4903-97d4-b0d7c8e489f3" providerId="ADAL" clId="{A0BAB3D1-5239-5F19-8650-161BEC2E1242}" dt="2026-08-16T21:51:26.070" v="267" actId="164"/>
          <ac:spMkLst>
            <pc:docMk/>
            <pc:sldMk cId="0" sldId="269"/>
            <ac:spMk id="11" creationId="{00000000-0000-0000-0000-000000000000}"/>
          </ac:spMkLst>
        </pc:spChg>
        <pc:spChg chg="mod">
          <ac:chgData name="Kerr, Bryan" userId="03fada00-f897-4903-97d4-b0d7c8e489f3" providerId="ADAL" clId="{A0BAB3D1-5239-5F19-8650-161BEC2E1242}" dt="2026-08-16T21:51:26.070" v="267" actId="164"/>
          <ac:spMkLst>
            <pc:docMk/>
            <pc:sldMk cId="0" sldId="269"/>
            <ac:spMk id="13" creationId="{00000000-0000-0000-0000-000000000000}"/>
          </ac:spMkLst>
        </pc:spChg>
        <pc:spChg chg="mod">
          <ac:chgData name="Kerr, Bryan" userId="03fada00-f897-4903-97d4-b0d7c8e489f3" providerId="ADAL" clId="{A0BAB3D1-5239-5F19-8650-161BEC2E1242}" dt="2026-08-16T21:51:26.070" v="267" actId="164"/>
          <ac:spMkLst>
            <pc:docMk/>
            <pc:sldMk cId="0" sldId="269"/>
            <ac:spMk id="14" creationId="{00000000-0000-0000-0000-000000000000}"/>
          </ac:spMkLst>
        </pc:spChg>
        <pc:spChg chg="mod">
          <ac:chgData name="Kerr, Bryan" userId="03fada00-f897-4903-97d4-b0d7c8e489f3" providerId="ADAL" clId="{A0BAB3D1-5239-5F19-8650-161BEC2E1242}" dt="2026-08-16T21:51:29.551" v="268" actId="164"/>
          <ac:spMkLst>
            <pc:docMk/>
            <pc:sldMk cId="0" sldId="269"/>
            <ac:spMk id="15" creationId="{00000000-0000-0000-0000-000000000000}"/>
          </ac:spMkLst>
        </pc:spChg>
        <pc:spChg chg="mod">
          <ac:chgData name="Kerr, Bryan" userId="03fada00-f897-4903-97d4-b0d7c8e489f3" providerId="ADAL" clId="{A0BAB3D1-5239-5F19-8650-161BEC2E1242}" dt="2026-08-16T21:51:29.551" v="268" actId="164"/>
          <ac:spMkLst>
            <pc:docMk/>
            <pc:sldMk cId="0" sldId="269"/>
            <ac:spMk id="16" creationId="{00000000-0000-0000-0000-000000000000}"/>
          </ac:spMkLst>
        </pc:spChg>
        <pc:spChg chg="mod">
          <ac:chgData name="Kerr, Bryan" userId="03fada00-f897-4903-97d4-b0d7c8e489f3" providerId="ADAL" clId="{A0BAB3D1-5239-5F19-8650-161BEC2E1242}" dt="2026-08-16T21:51:29.551" v="268" actId="164"/>
          <ac:spMkLst>
            <pc:docMk/>
            <pc:sldMk cId="0" sldId="269"/>
            <ac:spMk id="18" creationId="{00000000-0000-0000-0000-000000000000}"/>
          </ac:spMkLst>
        </pc:spChg>
        <pc:spChg chg="mod">
          <ac:chgData name="Kerr, Bryan" userId="03fada00-f897-4903-97d4-b0d7c8e489f3" providerId="ADAL" clId="{A0BAB3D1-5239-5F19-8650-161BEC2E1242}" dt="2026-08-16T21:51:29.551" v="268" actId="164"/>
          <ac:spMkLst>
            <pc:docMk/>
            <pc:sldMk cId="0" sldId="269"/>
            <ac:spMk id="19" creationId="{00000000-0000-0000-0000-000000000000}"/>
          </ac:spMkLst>
        </pc:spChg>
        <pc:spChg chg="mod">
          <ac:chgData name="Kerr, Bryan" userId="03fada00-f897-4903-97d4-b0d7c8e489f3" providerId="ADAL" clId="{A0BAB3D1-5239-5F19-8650-161BEC2E1242}" dt="2026-08-16T21:51:32.580" v="269" actId="164"/>
          <ac:spMkLst>
            <pc:docMk/>
            <pc:sldMk cId="0" sldId="269"/>
            <ac:spMk id="20" creationId="{00000000-0000-0000-0000-000000000000}"/>
          </ac:spMkLst>
        </pc:spChg>
        <pc:spChg chg="mod">
          <ac:chgData name="Kerr, Bryan" userId="03fada00-f897-4903-97d4-b0d7c8e489f3" providerId="ADAL" clId="{A0BAB3D1-5239-5F19-8650-161BEC2E1242}" dt="2026-08-16T21:51:32.580" v="269" actId="164"/>
          <ac:spMkLst>
            <pc:docMk/>
            <pc:sldMk cId="0" sldId="269"/>
            <ac:spMk id="21" creationId="{00000000-0000-0000-0000-000000000000}"/>
          </ac:spMkLst>
        </pc:spChg>
        <pc:spChg chg="mod">
          <ac:chgData name="Kerr, Bryan" userId="03fada00-f897-4903-97d4-b0d7c8e489f3" providerId="ADAL" clId="{A0BAB3D1-5239-5F19-8650-161BEC2E1242}" dt="2026-08-16T21:51:32.580" v="269" actId="164"/>
          <ac:spMkLst>
            <pc:docMk/>
            <pc:sldMk cId="0" sldId="269"/>
            <ac:spMk id="23" creationId="{00000000-0000-0000-0000-000000000000}"/>
          </ac:spMkLst>
        </pc:spChg>
        <pc:spChg chg="mod">
          <ac:chgData name="Kerr, Bryan" userId="03fada00-f897-4903-97d4-b0d7c8e489f3" providerId="ADAL" clId="{A0BAB3D1-5239-5F19-8650-161BEC2E1242}" dt="2026-08-16T21:51:32.580" v="269" actId="164"/>
          <ac:spMkLst>
            <pc:docMk/>
            <pc:sldMk cId="0" sldId="269"/>
            <ac:spMk id="24" creationId="{00000000-0000-0000-0000-000000000000}"/>
          </ac:spMkLst>
        </pc:spChg>
        <pc:grpChg chg="add mod">
          <ac:chgData name="Kerr, Bryan" userId="03fada00-f897-4903-97d4-b0d7c8e489f3" providerId="ADAL" clId="{A0BAB3D1-5239-5F19-8650-161BEC2E1242}" dt="2026-08-16T21:51:13.879" v="263" actId="164"/>
          <ac:grpSpMkLst>
            <pc:docMk/>
            <pc:sldMk cId="0" sldId="269"/>
            <ac:grpSpMk id="26" creationId="{AE008686-048D-5328-30CA-7D7FDF57CC85}"/>
          </ac:grpSpMkLst>
        </pc:grpChg>
        <pc:grpChg chg="add mod">
          <ac:chgData name="Kerr, Bryan" userId="03fada00-f897-4903-97d4-b0d7c8e489f3" providerId="ADAL" clId="{A0BAB3D1-5239-5F19-8650-161BEC2E1242}" dt="2026-08-16T21:51:26.070" v="267" actId="164"/>
          <ac:grpSpMkLst>
            <pc:docMk/>
            <pc:sldMk cId="0" sldId="269"/>
            <ac:grpSpMk id="28" creationId="{E8043D4E-4ED6-DFEE-DD59-C3376FF4EF9D}"/>
          </ac:grpSpMkLst>
        </pc:grpChg>
        <pc:grpChg chg="add mod">
          <ac:chgData name="Kerr, Bryan" userId="03fada00-f897-4903-97d4-b0d7c8e489f3" providerId="ADAL" clId="{A0BAB3D1-5239-5F19-8650-161BEC2E1242}" dt="2026-08-16T21:51:29.551" v="268" actId="164"/>
          <ac:grpSpMkLst>
            <pc:docMk/>
            <pc:sldMk cId="0" sldId="269"/>
            <ac:grpSpMk id="29" creationId="{F90BFF3F-816D-D14C-7EEE-6862008E6013}"/>
          </ac:grpSpMkLst>
        </pc:grpChg>
        <pc:grpChg chg="add mod">
          <ac:chgData name="Kerr, Bryan" userId="03fada00-f897-4903-97d4-b0d7c8e489f3" providerId="ADAL" clId="{A0BAB3D1-5239-5F19-8650-161BEC2E1242}" dt="2026-08-16T21:51:32.580" v="269" actId="164"/>
          <ac:grpSpMkLst>
            <pc:docMk/>
            <pc:sldMk cId="0" sldId="269"/>
            <ac:grpSpMk id="30" creationId="{69466461-8CB1-F393-F473-7948BD40A837}"/>
          </ac:grpSpMkLst>
        </pc:grpChg>
        <pc:picChg chg="mod topLvl">
          <ac:chgData name="Kerr, Bryan" userId="03fada00-f897-4903-97d4-b0d7c8e489f3" providerId="ADAL" clId="{A0BAB3D1-5239-5F19-8650-161BEC2E1242}" dt="2026-08-16T21:51:13.879" v="263" actId="164"/>
          <ac:picMkLst>
            <pc:docMk/>
            <pc:sldMk cId="0" sldId="269"/>
            <ac:picMk id="7" creationId="{00000000-0000-0000-0000-000000000000}"/>
          </ac:picMkLst>
        </pc:picChg>
        <pc:picChg chg="mod">
          <ac:chgData name="Kerr, Bryan" userId="03fada00-f897-4903-97d4-b0d7c8e489f3" providerId="ADAL" clId="{A0BAB3D1-5239-5F19-8650-161BEC2E1242}" dt="2026-08-16T21:51:26.070" v="267" actId="164"/>
          <ac:picMkLst>
            <pc:docMk/>
            <pc:sldMk cId="0" sldId="269"/>
            <ac:picMk id="12" creationId="{00000000-0000-0000-0000-000000000000}"/>
          </ac:picMkLst>
        </pc:picChg>
        <pc:picChg chg="mod">
          <ac:chgData name="Kerr, Bryan" userId="03fada00-f897-4903-97d4-b0d7c8e489f3" providerId="ADAL" clId="{A0BAB3D1-5239-5F19-8650-161BEC2E1242}" dt="2026-08-16T21:51:29.551" v="268" actId="164"/>
          <ac:picMkLst>
            <pc:docMk/>
            <pc:sldMk cId="0" sldId="269"/>
            <ac:picMk id="17" creationId="{00000000-0000-0000-0000-000000000000}"/>
          </ac:picMkLst>
        </pc:picChg>
        <pc:picChg chg="mod">
          <ac:chgData name="Kerr, Bryan" userId="03fada00-f897-4903-97d4-b0d7c8e489f3" providerId="ADAL" clId="{A0BAB3D1-5239-5F19-8650-161BEC2E1242}" dt="2026-08-16T21:51:32.580" v="269" actId="164"/>
          <ac:picMkLst>
            <pc:docMk/>
            <pc:sldMk cId="0" sldId="269"/>
            <ac:picMk id="22" creationId="{00000000-0000-0000-0000-000000000000}"/>
          </ac:picMkLst>
        </pc:picChg>
      </pc:sldChg>
      <pc:sldChg chg="addSp modSp modTransition modAnim">
        <pc:chgData name="Kerr, Bryan" userId="03fada00-f897-4903-97d4-b0d7c8e489f3" providerId="ADAL" clId="{A0BAB3D1-5239-5F19-8650-161BEC2E1242}" dt="2026-08-16T22:10:05.493" v="497"/>
        <pc:sldMkLst>
          <pc:docMk/>
          <pc:sldMk cId="0" sldId="270"/>
        </pc:sldMkLst>
        <pc:spChg chg="mod">
          <ac:chgData name="Kerr, Bryan" userId="03fada00-f897-4903-97d4-b0d7c8e489f3" providerId="ADAL" clId="{A0BAB3D1-5239-5F19-8650-161BEC2E1242}" dt="2026-08-16T21:53:17.220" v="273" actId="164"/>
          <ac:spMkLst>
            <pc:docMk/>
            <pc:sldMk cId="0" sldId="270"/>
            <ac:spMk id="6" creationId="{00000000-0000-0000-0000-000000000000}"/>
          </ac:spMkLst>
        </pc:spChg>
        <pc:spChg chg="mod">
          <ac:chgData name="Kerr, Bryan" userId="03fada00-f897-4903-97d4-b0d7c8e489f3" providerId="ADAL" clId="{A0BAB3D1-5239-5F19-8650-161BEC2E1242}" dt="2026-08-16T21:53:17.220" v="273" actId="164"/>
          <ac:spMkLst>
            <pc:docMk/>
            <pc:sldMk cId="0" sldId="270"/>
            <ac:spMk id="7" creationId="{00000000-0000-0000-0000-000000000000}"/>
          </ac:spMkLst>
        </pc:spChg>
        <pc:spChg chg="mod">
          <ac:chgData name="Kerr, Bryan" userId="03fada00-f897-4903-97d4-b0d7c8e489f3" providerId="ADAL" clId="{A0BAB3D1-5239-5F19-8650-161BEC2E1242}" dt="2026-08-16T21:53:20.479" v="274" actId="164"/>
          <ac:spMkLst>
            <pc:docMk/>
            <pc:sldMk cId="0" sldId="270"/>
            <ac:spMk id="8" creationId="{00000000-0000-0000-0000-000000000000}"/>
          </ac:spMkLst>
        </pc:spChg>
        <pc:spChg chg="mod">
          <ac:chgData name="Kerr, Bryan" userId="03fada00-f897-4903-97d4-b0d7c8e489f3" providerId="ADAL" clId="{A0BAB3D1-5239-5F19-8650-161BEC2E1242}" dt="2026-08-16T21:53:20.479" v="274" actId="164"/>
          <ac:spMkLst>
            <pc:docMk/>
            <pc:sldMk cId="0" sldId="270"/>
            <ac:spMk id="9" creationId="{00000000-0000-0000-0000-000000000000}"/>
          </ac:spMkLst>
        </pc:spChg>
        <pc:spChg chg="mod">
          <ac:chgData name="Kerr, Bryan" userId="03fada00-f897-4903-97d4-b0d7c8e489f3" providerId="ADAL" clId="{A0BAB3D1-5239-5F19-8650-161BEC2E1242}" dt="2026-08-16T21:53:24.136" v="275" actId="164"/>
          <ac:spMkLst>
            <pc:docMk/>
            <pc:sldMk cId="0" sldId="270"/>
            <ac:spMk id="10" creationId="{00000000-0000-0000-0000-000000000000}"/>
          </ac:spMkLst>
        </pc:spChg>
        <pc:spChg chg="mod">
          <ac:chgData name="Kerr, Bryan" userId="03fada00-f897-4903-97d4-b0d7c8e489f3" providerId="ADAL" clId="{A0BAB3D1-5239-5F19-8650-161BEC2E1242}" dt="2026-08-16T21:53:24.136" v="275" actId="164"/>
          <ac:spMkLst>
            <pc:docMk/>
            <pc:sldMk cId="0" sldId="270"/>
            <ac:spMk id="11" creationId="{00000000-0000-0000-0000-000000000000}"/>
          </ac:spMkLst>
        </pc:spChg>
        <pc:spChg chg="mod">
          <ac:chgData name="Kerr, Bryan" userId="03fada00-f897-4903-97d4-b0d7c8e489f3" providerId="ADAL" clId="{A0BAB3D1-5239-5F19-8650-161BEC2E1242}" dt="2026-08-16T21:53:27.496" v="276" actId="164"/>
          <ac:spMkLst>
            <pc:docMk/>
            <pc:sldMk cId="0" sldId="270"/>
            <ac:spMk id="12" creationId="{00000000-0000-0000-0000-000000000000}"/>
          </ac:spMkLst>
        </pc:spChg>
        <pc:spChg chg="mod">
          <ac:chgData name="Kerr, Bryan" userId="03fada00-f897-4903-97d4-b0d7c8e489f3" providerId="ADAL" clId="{A0BAB3D1-5239-5F19-8650-161BEC2E1242}" dt="2026-08-16T21:53:27.496" v="276" actId="164"/>
          <ac:spMkLst>
            <pc:docMk/>
            <pc:sldMk cId="0" sldId="270"/>
            <ac:spMk id="13" creationId="{00000000-0000-0000-0000-000000000000}"/>
          </ac:spMkLst>
        </pc:spChg>
        <pc:spChg chg="mod">
          <ac:chgData name="Kerr, Bryan" userId="03fada00-f897-4903-97d4-b0d7c8e489f3" providerId="ADAL" clId="{A0BAB3D1-5239-5F19-8650-161BEC2E1242}" dt="2026-08-16T21:53:31.372" v="277" actId="164"/>
          <ac:spMkLst>
            <pc:docMk/>
            <pc:sldMk cId="0" sldId="270"/>
            <ac:spMk id="14" creationId="{00000000-0000-0000-0000-000000000000}"/>
          </ac:spMkLst>
        </pc:spChg>
        <pc:spChg chg="mod">
          <ac:chgData name="Kerr, Bryan" userId="03fada00-f897-4903-97d4-b0d7c8e489f3" providerId="ADAL" clId="{A0BAB3D1-5239-5F19-8650-161BEC2E1242}" dt="2026-08-16T21:53:31.372" v="277" actId="164"/>
          <ac:spMkLst>
            <pc:docMk/>
            <pc:sldMk cId="0" sldId="270"/>
            <ac:spMk id="15" creationId="{00000000-0000-0000-0000-000000000000}"/>
          </ac:spMkLst>
        </pc:spChg>
        <pc:spChg chg="mod">
          <ac:chgData name="Kerr, Bryan" userId="03fada00-f897-4903-97d4-b0d7c8e489f3" providerId="ADAL" clId="{A0BAB3D1-5239-5F19-8650-161BEC2E1242}" dt="2026-08-16T21:53:34.104" v="278" actId="164"/>
          <ac:spMkLst>
            <pc:docMk/>
            <pc:sldMk cId="0" sldId="270"/>
            <ac:spMk id="17" creationId="{00000000-0000-0000-0000-000000000000}"/>
          </ac:spMkLst>
        </pc:spChg>
        <pc:spChg chg="mod">
          <ac:chgData name="Kerr, Bryan" userId="03fada00-f897-4903-97d4-b0d7c8e489f3" providerId="ADAL" clId="{A0BAB3D1-5239-5F19-8650-161BEC2E1242}" dt="2026-08-16T21:53:34.104" v="278" actId="164"/>
          <ac:spMkLst>
            <pc:docMk/>
            <pc:sldMk cId="0" sldId="270"/>
            <ac:spMk id="18" creationId="{00000000-0000-0000-0000-000000000000}"/>
          </ac:spMkLst>
        </pc:spChg>
        <pc:spChg chg="mod">
          <ac:chgData name="Kerr, Bryan" userId="03fada00-f897-4903-97d4-b0d7c8e489f3" providerId="ADAL" clId="{A0BAB3D1-5239-5F19-8650-161BEC2E1242}" dt="2026-08-16T21:53:34.104" v="278" actId="164"/>
          <ac:spMkLst>
            <pc:docMk/>
            <pc:sldMk cId="0" sldId="270"/>
            <ac:spMk id="19" creationId="{00000000-0000-0000-0000-000000000000}"/>
          </ac:spMkLst>
        </pc:spChg>
        <pc:spChg chg="mod">
          <ac:chgData name="Kerr, Bryan" userId="03fada00-f897-4903-97d4-b0d7c8e489f3" providerId="ADAL" clId="{A0BAB3D1-5239-5F19-8650-161BEC2E1242}" dt="2026-08-16T21:53:34.104" v="278" actId="164"/>
          <ac:spMkLst>
            <pc:docMk/>
            <pc:sldMk cId="0" sldId="270"/>
            <ac:spMk id="20" creationId="{00000000-0000-0000-0000-000000000000}"/>
          </ac:spMkLst>
        </pc:spChg>
        <pc:spChg chg="mod">
          <ac:chgData name="Kerr, Bryan" userId="03fada00-f897-4903-97d4-b0d7c8e489f3" providerId="ADAL" clId="{A0BAB3D1-5239-5F19-8650-161BEC2E1242}" dt="2026-08-16T21:53:37.389" v="279" actId="164"/>
          <ac:spMkLst>
            <pc:docMk/>
            <pc:sldMk cId="0" sldId="270"/>
            <ac:spMk id="21" creationId="{00000000-0000-0000-0000-000000000000}"/>
          </ac:spMkLst>
        </pc:spChg>
        <pc:spChg chg="mod">
          <ac:chgData name="Kerr, Bryan" userId="03fada00-f897-4903-97d4-b0d7c8e489f3" providerId="ADAL" clId="{A0BAB3D1-5239-5F19-8650-161BEC2E1242}" dt="2026-08-16T21:53:37.389" v="279" actId="164"/>
          <ac:spMkLst>
            <pc:docMk/>
            <pc:sldMk cId="0" sldId="270"/>
            <ac:spMk id="22" creationId="{00000000-0000-0000-0000-000000000000}"/>
          </ac:spMkLst>
        </pc:spChg>
        <pc:grpChg chg="add mod">
          <ac:chgData name="Kerr, Bryan" userId="03fada00-f897-4903-97d4-b0d7c8e489f3" providerId="ADAL" clId="{A0BAB3D1-5239-5F19-8650-161BEC2E1242}" dt="2026-08-16T21:53:17.220" v="273" actId="164"/>
          <ac:grpSpMkLst>
            <pc:docMk/>
            <pc:sldMk cId="0" sldId="270"/>
            <ac:grpSpMk id="4" creationId="{06EF933C-A659-085F-BA7F-5B0CE20053ED}"/>
          </ac:grpSpMkLst>
        </pc:grpChg>
        <pc:grpChg chg="add mod">
          <ac:chgData name="Kerr, Bryan" userId="03fada00-f897-4903-97d4-b0d7c8e489f3" providerId="ADAL" clId="{A0BAB3D1-5239-5F19-8650-161BEC2E1242}" dt="2026-08-16T21:53:20.479" v="274" actId="164"/>
          <ac:grpSpMkLst>
            <pc:docMk/>
            <pc:sldMk cId="0" sldId="270"/>
            <ac:grpSpMk id="23" creationId="{DA6F2D91-5041-2B1B-F9B7-E938BE73055F}"/>
          </ac:grpSpMkLst>
        </pc:grpChg>
        <pc:grpChg chg="add mod">
          <ac:chgData name="Kerr, Bryan" userId="03fada00-f897-4903-97d4-b0d7c8e489f3" providerId="ADAL" clId="{A0BAB3D1-5239-5F19-8650-161BEC2E1242}" dt="2026-08-16T21:53:24.136" v="275" actId="164"/>
          <ac:grpSpMkLst>
            <pc:docMk/>
            <pc:sldMk cId="0" sldId="270"/>
            <ac:grpSpMk id="24" creationId="{6AEF616C-93A0-7F66-12D1-30682AC82E24}"/>
          </ac:grpSpMkLst>
        </pc:grpChg>
        <pc:grpChg chg="add mod">
          <ac:chgData name="Kerr, Bryan" userId="03fada00-f897-4903-97d4-b0d7c8e489f3" providerId="ADAL" clId="{A0BAB3D1-5239-5F19-8650-161BEC2E1242}" dt="2026-08-16T21:53:27.496" v="276" actId="164"/>
          <ac:grpSpMkLst>
            <pc:docMk/>
            <pc:sldMk cId="0" sldId="270"/>
            <ac:grpSpMk id="25" creationId="{89D7C2C7-47F1-DDA2-00F9-CB870A890BA0}"/>
          </ac:grpSpMkLst>
        </pc:grpChg>
        <pc:grpChg chg="add mod">
          <ac:chgData name="Kerr, Bryan" userId="03fada00-f897-4903-97d4-b0d7c8e489f3" providerId="ADAL" clId="{A0BAB3D1-5239-5F19-8650-161BEC2E1242}" dt="2026-08-16T21:53:31.372" v="277" actId="164"/>
          <ac:grpSpMkLst>
            <pc:docMk/>
            <pc:sldMk cId="0" sldId="270"/>
            <ac:grpSpMk id="26" creationId="{858BB951-E746-AFEA-998D-6D4578FD0914}"/>
          </ac:grpSpMkLst>
        </pc:grpChg>
        <pc:grpChg chg="add mod">
          <ac:chgData name="Kerr, Bryan" userId="03fada00-f897-4903-97d4-b0d7c8e489f3" providerId="ADAL" clId="{A0BAB3D1-5239-5F19-8650-161BEC2E1242}" dt="2026-08-16T21:53:34.104" v="278" actId="164"/>
          <ac:grpSpMkLst>
            <pc:docMk/>
            <pc:sldMk cId="0" sldId="270"/>
            <ac:grpSpMk id="27" creationId="{7A0E49F7-F562-8A40-7CDA-1757591BE996}"/>
          </ac:grpSpMkLst>
        </pc:grpChg>
        <pc:grpChg chg="add mod">
          <ac:chgData name="Kerr, Bryan" userId="03fada00-f897-4903-97d4-b0d7c8e489f3" providerId="ADAL" clId="{A0BAB3D1-5239-5F19-8650-161BEC2E1242}" dt="2026-08-16T21:53:37.389" v="279" actId="164"/>
          <ac:grpSpMkLst>
            <pc:docMk/>
            <pc:sldMk cId="0" sldId="270"/>
            <ac:grpSpMk id="28" creationId="{4EAABBDC-9FFC-8159-8283-3F3B8AB3A28C}"/>
          </ac:grpSpMkLst>
        </pc:grpChg>
      </pc:sldChg>
      <pc:sldChg chg="addSp modSp modTransition modAnim">
        <pc:chgData name="Kerr, Bryan" userId="03fada00-f897-4903-97d4-b0d7c8e489f3" providerId="ADAL" clId="{A0BAB3D1-5239-5F19-8650-161BEC2E1242}" dt="2026-08-16T22:10:05.493" v="497"/>
        <pc:sldMkLst>
          <pc:docMk/>
          <pc:sldMk cId="0" sldId="271"/>
        </pc:sldMkLst>
        <pc:spChg chg="mod">
          <ac:chgData name="Kerr, Bryan" userId="03fada00-f897-4903-97d4-b0d7c8e489f3" providerId="ADAL" clId="{A0BAB3D1-5239-5F19-8650-161BEC2E1242}" dt="2026-08-16T21:55:41.197" v="311" actId="164"/>
          <ac:spMkLst>
            <pc:docMk/>
            <pc:sldMk cId="0" sldId="271"/>
            <ac:spMk id="7" creationId="{00000000-0000-0000-0000-000000000000}"/>
          </ac:spMkLst>
        </pc:spChg>
        <pc:spChg chg="mod">
          <ac:chgData name="Kerr, Bryan" userId="03fada00-f897-4903-97d4-b0d7c8e489f3" providerId="ADAL" clId="{A0BAB3D1-5239-5F19-8650-161BEC2E1242}" dt="2026-08-16T21:55:43.322" v="312" actId="164"/>
          <ac:spMkLst>
            <pc:docMk/>
            <pc:sldMk cId="0" sldId="271"/>
            <ac:spMk id="9" creationId="{00000000-0000-0000-0000-000000000000}"/>
          </ac:spMkLst>
        </pc:spChg>
        <pc:spChg chg="mod">
          <ac:chgData name="Kerr, Bryan" userId="03fada00-f897-4903-97d4-b0d7c8e489f3" providerId="ADAL" clId="{A0BAB3D1-5239-5F19-8650-161BEC2E1242}" dt="2026-08-16T21:55:45.871" v="313" actId="164"/>
          <ac:spMkLst>
            <pc:docMk/>
            <pc:sldMk cId="0" sldId="271"/>
            <ac:spMk id="11" creationId="{00000000-0000-0000-0000-000000000000}"/>
          </ac:spMkLst>
        </pc:spChg>
        <pc:spChg chg="mod">
          <ac:chgData name="Kerr, Bryan" userId="03fada00-f897-4903-97d4-b0d7c8e489f3" providerId="ADAL" clId="{A0BAB3D1-5239-5F19-8650-161BEC2E1242}" dt="2026-08-16T21:55:48.286" v="314" actId="164"/>
          <ac:spMkLst>
            <pc:docMk/>
            <pc:sldMk cId="0" sldId="271"/>
            <ac:spMk id="13" creationId="{00000000-0000-0000-0000-000000000000}"/>
          </ac:spMkLst>
        </pc:spChg>
        <pc:spChg chg="mod">
          <ac:chgData name="Kerr, Bryan" userId="03fada00-f897-4903-97d4-b0d7c8e489f3" providerId="ADAL" clId="{A0BAB3D1-5239-5F19-8650-161BEC2E1242}" dt="2026-08-16T21:55:50.448" v="315" actId="164"/>
          <ac:spMkLst>
            <pc:docMk/>
            <pc:sldMk cId="0" sldId="271"/>
            <ac:spMk id="15" creationId="{00000000-0000-0000-0000-000000000000}"/>
          </ac:spMkLst>
        </pc:spChg>
        <pc:spChg chg="mod">
          <ac:chgData name="Kerr, Bryan" userId="03fada00-f897-4903-97d4-b0d7c8e489f3" providerId="ADAL" clId="{A0BAB3D1-5239-5F19-8650-161BEC2E1242}" dt="2026-08-16T21:55:52.921" v="316" actId="164"/>
          <ac:spMkLst>
            <pc:docMk/>
            <pc:sldMk cId="0" sldId="271"/>
            <ac:spMk id="17" creationId="{00000000-0000-0000-0000-000000000000}"/>
          </ac:spMkLst>
        </pc:spChg>
        <pc:spChg chg="mod">
          <ac:chgData name="Kerr, Bryan" userId="03fada00-f897-4903-97d4-b0d7c8e489f3" providerId="ADAL" clId="{A0BAB3D1-5239-5F19-8650-161BEC2E1242}" dt="2026-08-16T21:55:56.659" v="317" actId="164"/>
          <ac:spMkLst>
            <pc:docMk/>
            <pc:sldMk cId="0" sldId="271"/>
            <ac:spMk id="18" creationId="{00000000-0000-0000-0000-000000000000}"/>
          </ac:spMkLst>
        </pc:spChg>
        <pc:spChg chg="mod">
          <ac:chgData name="Kerr, Bryan" userId="03fada00-f897-4903-97d4-b0d7c8e489f3" providerId="ADAL" clId="{A0BAB3D1-5239-5F19-8650-161BEC2E1242}" dt="2026-08-16T21:55:56.659" v="317" actId="164"/>
          <ac:spMkLst>
            <pc:docMk/>
            <pc:sldMk cId="0" sldId="271"/>
            <ac:spMk id="19" creationId="{00000000-0000-0000-0000-000000000000}"/>
          </ac:spMkLst>
        </pc:spChg>
        <pc:spChg chg="mod">
          <ac:chgData name="Kerr, Bryan" userId="03fada00-f897-4903-97d4-b0d7c8e489f3" providerId="ADAL" clId="{A0BAB3D1-5239-5F19-8650-161BEC2E1242}" dt="2026-08-16T21:55:56.659" v="317" actId="164"/>
          <ac:spMkLst>
            <pc:docMk/>
            <pc:sldMk cId="0" sldId="271"/>
            <ac:spMk id="20" creationId="{00000000-0000-0000-0000-000000000000}"/>
          </ac:spMkLst>
        </pc:spChg>
        <pc:grpChg chg="add mod">
          <ac:chgData name="Kerr, Bryan" userId="03fada00-f897-4903-97d4-b0d7c8e489f3" providerId="ADAL" clId="{A0BAB3D1-5239-5F19-8650-161BEC2E1242}" dt="2026-08-16T21:55:41.197" v="311" actId="164"/>
          <ac:grpSpMkLst>
            <pc:docMk/>
            <pc:sldMk cId="0" sldId="271"/>
            <ac:grpSpMk id="4" creationId="{77C2C824-708A-DA11-4EEA-50039D84BBF3}"/>
          </ac:grpSpMkLst>
        </pc:grpChg>
        <pc:grpChg chg="add mod">
          <ac:chgData name="Kerr, Bryan" userId="03fada00-f897-4903-97d4-b0d7c8e489f3" providerId="ADAL" clId="{A0BAB3D1-5239-5F19-8650-161BEC2E1242}" dt="2026-08-16T21:55:43.322" v="312" actId="164"/>
          <ac:grpSpMkLst>
            <pc:docMk/>
            <pc:sldMk cId="0" sldId="271"/>
            <ac:grpSpMk id="22" creationId="{E4121058-37B7-8905-DD23-DF2BF5D2031F}"/>
          </ac:grpSpMkLst>
        </pc:grpChg>
        <pc:grpChg chg="add mod">
          <ac:chgData name="Kerr, Bryan" userId="03fada00-f897-4903-97d4-b0d7c8e489f3" providerId="ADAL" clId="{A0BAB3D1-5239-5F19-8650-161BEC2E1242}" dt="2026-08-16T21:55:45.871" v="313" actId="164"/>
          <ac:grpSpMkLst>
            <pc:docMk/>
            <pc:sldMk cId="0" sldId="271"/>
            <ac:grpSpMk id="23" creationId="{D9D0D343-CC04-26A7-8E7D-873E95869F9B}"/>
          </ac:grpSpMkLst>
        </pc:grpChg>
        <pc:grpChg chg="add mod">
          <ac:chgData name="Kerr, Bryan" userId="03fada00-f897-4903-97d4-b0d7c8e489f3" providerId="ADAL" clId="{A0BAB3D1-5239-5F19-8650-161BEC2E1242}" dt="2026-08-16T21:55:48.286" v="314" actId="164"/>
          <ac:grpSpMkLst>
            <pc:docMk/>
            <pc:sldMk cId="0" sldId="271"/>
            <ac:grpSpMk id="24" creationId="{C39F026F-2907-AFAC-E4BF-4F63F2E4B130}"/>
          </ac:grpSpMkLst>
        </pc:grpChg>
        <pc:grpChg chg="add mod">
          <ac:chgData name="Kerr, Bryan" userId="03fada00-f897-4903-97d4-b0d7c8e489f3" providerId="ADAL" clId="{A0BAB3D1-5239-5F19-8650-161BEC2E1242}" dt="2026-08-16T21:55:50.448" v="315" actId="164"/>
          <ac:grpSpMkLst>
            <pc:docMk/>
            <pc:sldMk cId="0" sldId="271"/>
            <ac:grpSpMk id="25" creationId="{CE84000E-BA4B-269F-7AA0-7E499FBE2A53}"/>
          </ac:grpSpMkLst>
        </pc:grpChg>
        <pc:grpChg chg="add mod">
          <ac:chgData name="Kerr, Bryan" userId="03fada00-f897-4903-97d4-b0d7c8e489f3" providerId="ADAL" clId="{A0BAB3D1-5239-5F19-8650-161BEC2E1242}" dt="2026-08-16T21:55:52.921" v="316" actId="164"/>
          <ac:grpSpMkLst>
            <pc:docMk/>
            <pc:sldMk cId="0" sldId="271"/>
            <ac:grpSpMk id="26" creationId="{D309135E-8E43-E01F-0F62-F2E960E2CD8C}"/>
          </ac:grpSpMkLst>
        </pc:grpChg>
        <pc:grpChg chg="add mod">
          <ac:chgData name="Kerr, Bryan" userId="03fada00-f897-4903-97d4-b0d7c8e489f3" providerId="ADAL" clId="{A0BAB3D1-5239-5F19-8650-161BEC2E1242}" dt="2026-08-16T21:55:56.659" v="317" actId="164"/>
          <ac:grpSpMkLst>
            <pc:docMk/>
            <pc:sldMk cId="0" sldId="271"/>
            <ac:grpSpMk id="27" creationId="{129C455A-A43E-436C-A896-8C6091C9E1F5}"/>
          </ac:grpSpMkLst>
        </pc:grpChg>
        <pc:picChg chg="mod">
          <ac:chgData name="Kerr, Bryan" userId="03fada00-f897-4903-97d4-b0d7c8e489f3" providerId="ADAL" clId="{A0BAB3D1-5239-5F19-8650-161BEC2E1242}" dt="2026-08-16T21:55:41.197" v="311" actId="164"/>
          <ac:picMkLst>
            <pc:docMk/>
            <pc:sldMk cId="0" sldId="271"/>
            <ac:picMk id="6" creationId="{00000000-0000-0000-0000-000000000000}"/>
          </ac:picMkLst>
        </pc:picChg>
        <pc:picChg chg="mod">
          <ac:chgData name="Kerr, Bryan" userId="03fada00-f897-4903-97d4-b0d7c8e489f3" providerId="ADAL" clId="{A0BAB3D1-5239-5F19-8650-161BEC2E1242}" dt="2026-08-16T21:55:43.322" v="312" actId="164"/>
          <ac:picMkLst>
            <pc:docMk/>
            <pc:sldMk cId="0" sldId="271"/>
            <ac:picMk id="8" creationId="{00000000-0000-0000-0000-000000000000}"/>
          </ac:picMkLst>
        </pc:picChg>
        <pc:picChg chg="mod">
          <ac:chgData name="Kerr, Bryan" userId="03fada00-f897-4903-97d4-b0d7c8e489f3" providerId="ADAL" clId="{A0BAB3D1-5239-5F19-8650-161BEC2E1242}" dt="2026-08-16T21:55:45.871" v="313" actId="164"/>
          <ac:picMkLst>
            <pc:docMk/>
            <pc:sldMk cId="0" sldId="271"/>
            <ac:picMk id="10" creationId="{00000000-0000-0000-0000-000000000000}"/>
          </ac:picMkLst>
        </pc:picChg>
        <pc:picChg chg="mod">
          <ac:chgData name="Kerr, Bryan" userId="03fada00-f897-4903-97d4-b0d7c8e489f3" providerId="ADAL" clId="{A0BAB3D1-5239-5F19-8650-161BEC2E1242}" dt="2026-08-16T21:55:48.286" v="314" actId="164"/>
          <ac:picMkLst>
            <pc:docMk/>
            <pc:sldMk cId="0" sldId="271"/>
            <ac:picMk id="12" creationId="{00000000-0000-0000-0000-000000000000}"/>
          </ac:picMkLst>
        </pc:picChg>
        <pc:picChg chg="mod">
          <ac:chgData name="Kerr, Bryan" userId="03fada00-f897-4903-97d4-b0d7c8e489f3" providerId="ADAL" clId="{A0BAB3D1-5239-5F19-8650-161BEC2E1242}" dt="2026-08-16T21:55:50.448" v="315" actId="164"/>
          <ac:picMkLst>
            <pc:docMk/>
            <pc:sldMk cId="0" sldId="271"/>
            <ac:picMk id="14" creationId="{00000000-0000-0000-0000-000000000000}"/>
          </ac:picMkLst>
        </pc:picChg>
        <pc:picChg chg="mod">
          <ac:chgData name="Kerr, Bryan" userId="03fada00-f897-4903-97d4-b0d7c8e489f3" providerId="ADAL" clId="{A0BAB3D1-5239-5F19-8650-161BEC2E1242}" dt="2026-08-16T21:55:52.921" v="316" actId="164"/>
          <ac:picMkLst>
            <pc:docMk/>
            <pc:sldMk cId="0" sldId="271"/>
            <ac:picMk id="16" creationId="{00000000-0000-0000-0000-000000000000}"/>
          </ac:picMkLst>
        </pc:picChg>
      </pc:sldChg>
      <pc:sldChg chg="addSp modSp modTransition modAnim">
        <pc:chgData name="Kerr, Bryan" userId="03fada00-f897-4903-97d4-b0d7c8e489f3" providerId="ADAL" clId="{A0BAB3D1-5239-5F19-8650-161BEC2E1242}" dt="2026-08-16T22:10:05.493" v="497"/>
        <pc:sldMkLst>
          <pc:docMk/>
          <pc:sldMk cId="0" sldId="272"/>
        </pc:sldMkLst>
        <pc:spChg chg="mod">
          <ac:chgData name="Kerr, Bryan" userId="03fada00-f897-4903-97d4-b0d7c8e489f3" providerId="ADAL" clId="{A0BAB3D1-5239-5F19-8650-161BEC2E1242}" dt="2026-08-16T21:56:44.960" v="327" actId="164"/>
          <ac:spMkLst>
            <pc:docMk/>
            <pc:sldMk cId="0" sldId="272"/>
            <ac:spMk id="9" creationId="{00000000-0000-0000-0000-000000000000}"/>
          </ac:spMkLst>
        </pc:spChg>
        <pc:spChg chg="mod">
          <ac:chgData name="Kerr, Bryan" userId="03fada00-f897-4903-97d4-b0d7c8e489f3" providerId="ADAL" clId="{A0BAB3D1-5239-5F19-8650-161BEC2E1242}" dt="2026-08-16T21:56:44.960" v="327" actId="164"/>
          <ac:spMkLst>
            <pc:docMk/>
            <pc:sldMk cId="0" sldId="272"/>
            <ac:spMk id="10" creationId="{00000000-0000-0000-0000-000000000000}"/>
          </ac:spMkLst>
        </pc:spChg>
        <pc:spChg chg="mod">
          <ac:chgData name="Kerr, Bryan" userId="03fada00-f897-4903-97d4-b0d7c8e489f3" providerId="ADAL" clId="{A0BAB3D1-5239-5F19-8650-161BEC2E1242}" dt="2026-08-16T21:56:47.448" v="328" actId="164"/>
          <ac:spMkLst>
            <pc:docMk/>
            <pc:sldMk cId="0" sldId="272"/>
            <ac:spMk id="11" creationId="{00000000-0000-0000-0000-000000000000}"/>
          </ac:spMkLst>
        </pc:spChg>
        <pc:spChg chg="mod">
          <ac:chgData name="Kerr, Bryan" userId="03fada00-f897-4903-97d4-b0d7c8e489f3" providerId="ADAL" clId="{A0BAB3D1-5239-5F19-8650-161BEC2E1242}" dt="2026-08-16T21:56:47.448" v="328" actId="164"/>
          <ac:spMkLst>
            <pc:docMk/>
            <pc:sldMk cId="0" sldId="272"/>
            <ac:spMk id="12" creationId="{00000000-0000-0000-0000-000000000000}"/>
          </ac:spMkLst>
        </pc:spChg>
        <pc:spChg chg="mod">
          <ac:chgData name="Kerr, Bryan" userId="03fada00-f897-4903-97d4-b0d7c8e489f3" providerId="ADAL" clId="{A0BAB3D1-5239-5F19-8650-161BEC2E1242}" dt="2026-08-16T21:56:52.603" v="329" actId="164"/>
          <ac:spMkLst>
            <pc:docMk/>
            <pc:sldMk cId="0" sldId="272"/>
            <ac:spMk id="13" creationId="{00000000-0000-0000-0000-000000000000}"/>
          </ac:spMkLst>
        </pc:spChg>
        <pc:spChg chg="mod">
          <ac:chgData name="Kerr, Bryan" userId="03fada00-f897-4903-97d4-b0d7c8e489f3" providerId="ADAL" clId="{A0BAB3D1-5239-5F19-8650-161BEC2E1242}" dt="2026-08-16T21:56:52.603" v="329" actId="164"/>
          <ac:spMkLst>
            <pc:docMk/>
            <pc:sldMk cId="0" sldId="272"/>
            <ac:spMk id="14" creationId="{00000000-0000-0000-0000-000000000000}"/>
          </ac:spMkLst>
        </pc:spChg>
        <pc:spChg chg="mod">
          <ac:chgData name="Kerr, Bryan" userId="03fada00-f897-4903-97d4-b0d7c8e489f3" providerId="ADAL" clId="{A0BAB3D1-5239-5F19-8650-161BEC2E1242}" dt="2026-08-16T21:56:56.193" v="330" actId="164"/>
          <ac:spMkLst>
            <pc:docMk/>
            <pc:sldMk cId="0" sldId="272"/>
            <ac:spMk id="15" creationId="{00000000-0000-0000-0000-000000000000}"/>
          </ac:spMkLst>
        </pc:spChg>
        <pc:spChg chg="mod">
          <ac:chgData name="Kerr, Bryan" userId="03fada00-f897-4903-97d4-b0d7c8e489f3" providerId="ADAL" clId="{A0BAB3D1-5239-5F19-8650-161BEC2E1242}" dt="2026-08-16T21:56:56.193" v="330" actId="164"/>
          <ac:spMkLst>
            <pc:docMk/>
            <pc:sldMk cId="0" sldId="272"/>
            <ac:spMk id="16" creationId="{00000000-0000-0000-0000-000000000000}"/>
          </ac:spMkLst>
        </pc:spChg>
        <pc:grpChg chg="add mod">
          <ac:chgData name="Kerr, Bryan" userId="03fada00-f897-4903-97d4-b0d7c8e489f3" providerId="ADAL" clId="{A0BAB3D1-5239-5F19-8650-161BEC2E1242}" dt="2026-08-16T21:56:44.960" v="327" actId="164"/>
          <ac:grpSpMkLst>
            <pc:docMk/>
            <pc:sldMk cId="0" sldId="272"/>
            <ac:grpSpMk id="5" creationId="{86B3AC15-FF08-8D1D-70E6-0C9055BBF4C1}"/>
          </ac:grpSpMkLst>
        </pc:grpChg>
        <pc:grpChg chg="add mod">
          <ac:chgData name="Kerr, Bryan" userId="03fada00-f897-4903-97d4-b0d7c8e489f3" providerId="ADAL" clId="{A0BAB3D1-5239-5F19-8650-161BEC2E1242}" dt="2026-08-16T21:56:47.448" v="328" actId="164"/>
          <ac:grpSpMkLst>
            <pc:docMk/>
            <pc:sldMk cId="0" sldId="272"/>
            <ac:grpSpMk id="17" creationId="{387D2AE5-626C-6210-A5C6-3E7C2B7ED55C}"/>
          </ac:grpSpMkLst>
        </pc:grpChg>
        <pc:grpChg chg="add mod">
          <ac:chgData name="Kerr, Bryan" userId="03fada00-f897-4903-97d4-b0d7c8e489f3" providerId="ADAL" clId="{A0BAB3D1-5239-5F19-8650-161BEC2E1242}" dt="2026-08-16T21:56:52.603" v="329" actId="164"/>
          <ac:grpSpMkLst>
            <pc:docMk/>
            <pc:sldMk cId="0" sldId="272"/>
            <ac:grpSpMk id="18" creationId="{955A0A0A-CE62-4784-E43D-F0EF9CB43D1A}"/>
          </ac:grpSpMkLst>
        </pc:grpChg>
        <pc:grpChg chg="add mod">
          <ac:chgData name="Kerr, Bryan" userId="03fada00-f897-4903-97d4-b0d7c8e489f3" providerId="ADAL" clId="{A0BAB3D1-5239-5F19-8650-161BEC2E1242}" dt="2026-08-16T21:56:56.193" v="330" actId="164"/>
          <ac:grpSpMkLst>
            <pc:docMk/>
            <pc:sldMk cId="0" sldId="272"/>
            <ac:grpSpMk id="19" creationId="{62DE90A1-2138-B313-D863-67C66CE633D4}"/>
          </ac:grpSpMkLst>
        </pc:grpChg>
      </pc:sldChg>
      <pc:sldChg chg="addSp modSp mod modTransition modAnim">
        <pc:chgData name="Kerr, Bryan" userId="03fada00-f897-4903-97d4-b0d7c8e489f3" providerId="ADAL" clId="{A0BAB3D1-5239-5F19-8650-161BEC2E1242}" dt="2026-08-16T22:10:05.493" v="497"/>
        <pc:sldMkLst>
          <pc:docMk/>
          <pc:sldMk cId="0" sldId="273"/>
        </pc:sldMkLst>
        <pc:spChg chg="mod">
          <ac:chgData name="Kerr, Bryan" userId="03fada00-f897-4903-97d4-b0d7c8e489f3" providerId="ADAL" clId="{A0BAB3D1-5239-5F19-8650-161BEC2E1242}" dt="2026-08-16T21:58:03.071" v="343" actId="1076"/>
          <ac:spMkLst>
            <pc:docMk/>
            <pc:sldMk cId="0" sldId="273"/>
            <ac:spMk id="3" creationId="{00000000-0000-0000-0000-000000000000}"/>
          </ac:spMkLst>
        </pc:spChg>
        <pc:spChg chg="mod">
          <ac:chgData name="Kerr, Bryan" userId="03fada00-f897-4903-97d4-b0d7c8e489f3" providerId="ADAL" clId="{A0BAB3D1-5239-5F19-8650-161BEC2E1242}" dt="2026-08-16T21:57:49.864" v="338" actId="164"/>
          <ac:spMkLst>
            <pc:docMk/>
            <pc:sldMk cId="0" sldId="273"/>
            <ac:spMk id="5" creationId="{00000000-0000-0000-0000-000000000000}"/>
          </ac:spMkLst>
        </pc:spChg>
        <pc:spChg chg="mod">
          <ac:chgData name="Kerr, Bryan" userId="03fada00-f897-4903-97d4-b0d7c8e489f3" providerId="ADAL" clId="{A0BAB3D1-5239-5F19-8650-161BEC2E1242}" dt="2026-08-16T21:57:49.864" v="338" actId="164"/>
          <ac:spMkLst>
            <pc:docMk/>
            <pc:sldMk cId="0" sldId="273"/>
            <ac:spMk id="6" creationId="{00000000-0000-0000-0000-000000000000}"/>
          </ac:spMkLst>
        </pc:spChg>
        <pc:spChg chg="mod">
          <ac:chgData name="Kerr, Bryan" userId="03fada00-f897-4903-97d4-b0d7c8e489f3" providerId="ADAL" clId="{A0BAB3D1-5239-5F19-8650-161BEC2E1242}" dt="2026-08-16T21:57:49.864" v="338" actId="164"/>
          <ac:spMkLst>
            <pc:docMk/>
            <pc:sldMk cId="0" sldId="273"/>
            <ac:spMk id="7" creationId="{00000000-0000-0000-0000-000000000000}"/>
          </ac:spMkLst>
        </pc:spChg>
        <pc:spChg chg="mod">
          <ac:chgData name="Kerr, Bryan" userId="03fada00-f897-4903-97d4-b0d7c8e489f3" providerId="ADAL" clId="{A0BAB3D1-5239-5F19-8650-161BEC2E1242}" dt="2026-08-16T21:57:49.864" v="338" actId="164"/>
          <ac:spMkLst>
            <pc:docMk/>
            <pc:sldMk cId="0" sldId="273"/>
            <ac:spMk id="8" creationId="{00000000-0000-0000-0000-000000000000}"/>
          </ac:spMkLst>
        </pc:spChg>
        <pc:spChg chg="mod">
          <ac:chgData name="Kerr, Bryan" userId="03fada00-f897-4903-97d4-b0d7c8e489f3" providerId="ADAL" clId="{A0BAB3D1-5239-5F19-8650-161BEC2E1242}" dt="2026-08-16T21:57:49.864" v="338" actId="164"/>
          <ac:spMkLst>
            <pc:docMk/>
            <pc:sldMk cId="0" sldId="273"/>
            <ac:spMk id="9" creationId="{00000000-0000-0000-0000-000000000000}"/>
          </ac:spMkLst>
        </pc:spChg>
        <pc:spChg chg="mod">
          <ac:chgData name="Kerr, Bryan" userId="03fada00-f897-4903-97d4-b0d7c8e489f3" providerId="ADAL" clId="{A0BAB3D1-5239-5F19-8650-161BEC2E1242}" dt="2026-08-16T21:57:53.229" v="339" actId="164"/>
          <ac:spMkLst>
            <pc:docMk/>
            <pc:sldMk cId="0" sldId="273"/>
            <ac:spMk id="10" creationId="{00000000-0000-0000-0000-000000000000}"/>
          </ac:spMkLst>
        </pc:spChg>
        <pc:spChg chg="mod">
          <ac:chgData name="Kerr, Bryan" userId="03fada00-f897-4903-97d4-b0d7c8e489f3" providerId="ADAL" clId="{A0BAB3D1-5239-5F19-8650-161BEC2E1242}" dt="2026-08-16T21:57:53.229" v="339" actId="164"/>
          <ac:spMkLst>
            <pc:docMk/>
            <pc:sldMk cId="0" sldId="273"/>
            <ac:spMk id="11" creationId="{00000000-0000-0000-0000-000000000000}"/>
          </ac:spMkLst>
        </pc:spChg>
        <pc:spChg chg="mod">
          <ac:chgData name="Kerr, Bryan" userId="03fada00-f897-4903-97d4-b0d7c8e489f3" providerId="ADAL" clId="{A0BAB3D1-5239-5F19-8650-161BEC2E1242}" dt="2026-08-16T21:57:53.229" v="339" actId="164"/>
          <ac:spMkLst>
            <pc:docMk/>
            <pc:sldMk cId="0" sldId="273"/>
            <ac:spMk id="12" creationId="{00000000-0000-0000-0000-000000000000}"/>
          </ac:spMkLst>
        </pc:spChg>
        <pc:spChg chg="mod">
          <ac:chgData name="Kerr, Bryan" userId="03fada00-f897-4903-97d4-b0d7c8e489f3" providerId="ADAL" clId="{A0BAB3D1-5239-5F19-8650-161BEC2E1242}" dt="2026-08-16T21:57:53.229" v="339" actId="164"/>
          <ac:spMkLst>
            <pc:docMk/>
            <pc:sldMk cId="0" sldId="273"/>
            <ac:spMk id="13" creationId="{00000000-0000-0000-0000-000000000000}"/>
          </ac:spMkLst>
        </pc:spChg>
        <pc:spChg chg="mod">
          <ac:chgData name="Kerr, Bryan" userId="03fada00-f897-4903-97d4-b0d7c8e489f3" providerId="ADAL" clId="{A0BAB3D1-5239-5F19-8650-161BEC2E1242}" dt="2026-08-16T21:57:53.229" v="339" actId="164"/>
          <ac:spMkLst>
            <pc:docMk/>
            <pc:sldMk cId="0" sldId="273"/>
            <ac:spMk id="14" creationId="{00000000-0000-0000-0000-000000000000}"/>
          </ac:spMkLst>
        </pc:spChg>
        <pc:spChg chg="mod">
          <ac:chgData name="Kerr, Bryan" userId="03fada00-f897-4903-97d4-b0d7c8e489f3" providerId="ADAL" clId="{A0BAB3D1-5239-5F19-8650-161BEC2E1242}" dt="2026-08-16T21:57:56.243" v="340" actId="164"/>
          <ac:spMkLst>
            <pc:docMk/>
            <pc:sldMk cId="0" sldId="273"/>
            <ac:spMk id="15" creationId="{00000000-0000-0000-0000-000000000000}"/>
          </ac:spMkLst>
        </pc:spChg>
        <pc:spChg chg="mod">
          <ac:chgData name="Kerr, Bryan" userId="03fada00-f897-4903-97d4-b0d7c8e489f3" providerId="ADAL" clId="{A0BAB3D1-5239-5F19-8650-161BEC2E1242}" dt="2026-08-16T21:57:56.243" v="340" actId="164"/>
          <ac:spMkLst>
            <pc:docMk/>
            <pc:sldMk cId="0" sldId="273"/>
            <ac:spMk id="16" creationId="{00000000-0000-0000-0000-000000000000}"/>
          </ac:spMkLst>
        </pc:spChg>
        <pc:spChg chg="mod">
          <ac:chgData name="Kerr, Bryan" userId="03fada00-f897-4903-97d4-b0d7c8e489f3" providerId="ADAL" clId="{A0BAB3D1-5239-5F19-8650-161BEC2E1242}" dt="2026-08-16T21:57:56.243" v="340" actId="164"/>
          <ac:spMkLst>
            <pc:docMk/>
            <pc:sldMk cId="0" sldId="273"/>
            <ac:spMk id="17" creationId="{00000000-0000-0000-0000-000000000000}"/>
          </ac:spMkLst>
        </pc:spChg>
        <pc:spChg chg="mod">
          <ac:chgData name="Kerr, Bryan" userId="03fada00-f897-4903-97d4-b0d7c8e489f3" providerId="ADAL" clId="{A0BAB3D1-5239-5F19-8650-161BEC2E1242}" dt="2026-08-16T21:57:56.243" v="340" actId="164"/>
          <ac:spMkLst>
            <pc:docMk/>
            <pc:sldMk cId="0" sldId="273"/>
            <ac:spMk id="18" creationId="{00000000-0000-0000-0000-000000000000}"/>
          </ac:spMkLst>
        </pc:spChg>
        <pc:spChg chg="mod">
          <ac:chgData name="Kerr, Bryan" userId="03fada00-f897-4903-97d4-b0d7c8e489f3" providerId="ADAL" clId="{A0BAB3D1-5239-5F19-8650-161BEC2E1242}" dt="2026-08-16T21:57:56.243" v="340" actId="164"/>
          <ac:spMkLst>
            <pc:docMk/>
            <pc:sldMk cId="0" sldId="273"/>
            <ac:spMk id="19" creationId="{00000000-0000-0000-0000-000000000000}"/>
          </ac:spMkLst>
        </pc:spChg>
        <pc:spChg chg="mod">
          <ac:chgData name="Kerr, Bryan" userId="03fada00-f897-4903-97d4-b0d7c8e489f3" providerId="ADAL" clId="{A0BAB3D1-5239-5F19-8650-161BEC2E1242}" dt="2026-08-16T21:58:00.262" v="341" actId="164"/>
          <ac:spMkLst>
            <pc:docMk/>
            <pc:sldMk cId="0" sldId="273"/>
            <ac:spMk id="20" creationId="{00000000-0000-0000-0000-000000000000}"/>
          </ac:spMkLst>
        </pc:spChg>
        <pc:spChg chg="mod">
          <ac:chgData name="Kerr, Bryan" userId="03fada00-f897-4903-97d4-b0d7c8e489f3" providerId="ADAL" clId="{A0BAB3D1-5239-5F19-8650-161BEC2E1242}" dt="2026-08-16T21:58:00.262" v="341" actId="164"/>
          <ac:spMkLst>
            <pc:docMk/>
            <pc:sldMk cId="0" sldId="273"/>
            <ac:spMk id="21" creationId="{00000000-0000-0000-0000-000000000000}"/>
          </ac:spMkLst>
        </pc:spChg>
        <pc:spChg chg="mod">
          <ac:chgData name="Kerr, Bryan" userId="03fada00-f897-4903-97d4-b0d7c8e489f3" providerId="ADAL" clId="{A0BAB3D1-5239-5F19-8650-161BEC2E1242}" dt="2026-08-16T21:58:00.262" v="341" actId="164"/>
          <ac:spMkLst>
            <pc:docMk/>
            <pc:sldMk cId="0" sldId="273"/>
            <ac:spMk id="22" creationId="{00000000-0000-0000-0000-000000000000}"/>
          </ac:spMkLst>
        </pc:spChg>
        <pc:spChg chg="mod">
          <ac:chgData name="Kerr, Bryan" userId="03fada00-f897-4903-97d4-b0d7c8e489f3" providerId="ADAL" clId="{A0BAB3D1-5239-5F19-8650-161BEC2E1242}" dt="2026-08-16T21:58:00.262" v="341" actId="164"/>
          <ac:spMkLst>
            <pc:docMk/>
            <pc:sldMk cId="0" sldId="273"/>
            <ac:spMk id="23" creationId="{00000000-0000-0000-0000-000000000000}"/>
          </ac:spMkLst>
        </pc:spChg>
        <pc:spChg chg="mod">
          <ac:chgData name="Kerr, Bryan" userId="03fada00-f897-4903-97d4-b0d7c8e489f3" providerId="ADAL" clId="{A0BAB3D1-5239-5F19-8650-161BEC2E1242}" dt="2026-08-16T21:58:00.262" v="341" actId="164"/>
          <ac:spMkLst>
            <pc:docMk/>
            <pc:sldMk cId="0" sldId="273"/>
            <ac:spMk id="24" creationId="{00000000-0000-0000-0000-000000000000}"/>
          </ac:spMkLst>
        </pc:spChg>
        <pc:spChg chg="mod">
          <ac:chgData name="Kerr, Bryan" userId="03fada00-f897-4903-97d4-b0d7c8e489f3" providerId="ADAL" clId="{A0BAB3D1-5239-5F19-8650-161BEC2E1242}" dt="2026-08-16T21:58:06.908" v="344" actId="164"/>
          <ac:spMkLst>
            <pc:docMk/>
            <pc:sldMk cId="0" sldId="273"/>
            <ac:spMk id="25" creationId="{00000000-0000-0000-0000-000000000000}"/>
          </ac:spMkLst>
        </pc:spChg>
        <pc:spChg chg="mod">
          <ac:chgData name="Kerr, Bryan" userId="03fada00-f897-4903-97d4-b0d7c8e489f3" providerId="ADAL" clId="{A0BAB3D1-5239-5F19-8650-161BEC2E1242}" dt="2026-08-16T21:58:06.908" v="344" actId="164"/>
          <ac:spMkLst>
            <pc:docMk/>
            <pc:sldMk cId="0" sldId="273"/>
            <ac:spMk id="26" creationId="{00000000-0000-0000-0000-000000000000}"/>
          </ac:spMkLst>
        </pc:spChg>
        <pc:spChg chg="mod">
          <ac:chgData name="Kerr, Bryan" userId="03fada00-f897-4903-97d4-b0d7c8e489f3" providerId="ADAL" clId="{A0BAB3D1-5239-5F19-8650-161BEC2E1242}" dt="2026-08-16T21:58:06.908" v="344" actId="164"/>
          <ac:spMkLst>
            <pc:docMk/>
            <pc:sldMk cId="0" sldId="273"/>
            <ac:spMk id="27" creationId="{00000000-0000-0000-0000-000000000000}"/>
          </ac:spMkLst>
        </pc:spChg>
        <pc:spChg chg="mod">
          <ac:chgData name="Kerr, Bryan" userId="03fada00-f897-4903-97d4-b0d7c8e489f3" providerId="ADAL" clId="{A0BAB3D1-5239-5F19-8650-161BEC2E1242}" dt="2026-08-16T21:58:06.908" v="344" actId="164"/>
          <ac:spMkLst>
            <pc:docMk/>
            <pc:sldMk cId="0" sldId="273"/>
            <ac:spMk id="28" creationId="{00000000-0000-0000-0000-000000000000}"/>
          </ac:spMkLst>
        </pc:spChg>
        <pc:spChg chg="mod">
          <ac:chgData name="Kerr, Bryan" userId="03fada00-f897-4903-97d4-b0d7c8e489f3" providerId="ADAL" clId="{A0BAB3D1-5239-5F19-8650-161BEC2E1242}" dt="2026-08-16T21:58:06.908" v="344" actId="164"/>
          <ac:spMkLst>
            <pc:docMk/>
            <pc:sldMk cId="0" sldId="273"/>
            <ac:spMk id="29" creationId="{00000000-0000-0000-0000-000000000000}"/>
          </ac:spMkLst>
        </pc:spChg>
        <pc:grpChg chg="add mod">
          <ac:chgData name="Kerr, Bryan" userId="03fada00-f897-4903-97d4-b0d7c8e489f3" providerId="ADAL" clId="{A0BAB3D1-5239-5F19-8650-161BEC2E1242}" dt="2026-08-16T21:57:49.864" v="338" actId="164"/>
          <ac:grpSpMkLst>
            <pc:docMk/>
            <pc:sldMk cId="0" sldId="273"/>
            <ac:grpSpMk id="4" creationId="{B88C6D4A-2DE0-00B7-73C3-5D28ACD1B84F}"/>
          </ac:grpSpMkLst>
        </pc:grpChg>
        <pc:grpChg chg="add mod">
          <ac:chgData name="Kerr, Bryan" userId="03fada00-f897-4903-97d4-b0d7c8e489f3" providerId="ADAL" clId="{A0BAB3D1-5239-5F19-8650-161BEC2E1242}" dt="2026-08-16T21:57:53.229" v="339" actId="164"/>
          <ac:grpSpMkLst>
            <pc:docMk/>
            <pc:sldMk cId="0" sldId="273"/>
            <ac:grpSpMk id="31" creationId="{AA47C318-7595-9F05-6094-F41ACA578D21}"/>
          </ac:grpSpMkLst>
        </pc:grpChg>
        <pc:grpChg chg="add mod">
          <ac:chgData name="Kerr, Bryan" userId="03fada00-f897-4903-97d4-b0d7c8e489f3" providerId="ADAL" clId="{A0BAB3D1-5239-5F19-8650-161BEC2E1242}" dt="2026-08-16T21:57:56.243" v="340" actId="164"/>
          <ac:grpSpMkLst>
            <pc:docMk/>
            <pc:sldMk cId="0" sldId="273"/>
            <ac:grpSpMk id="32" creationId="{FF0F2D8D-F0A1-53E1-6CC7-3481CB939EBC}"/>
          </ac:grpSpMkLst>
        </pc:grpChg>
        <pc:grpChg chg="add mod">
          <ac:chgData name="Kerr, Bryan" userId="03fada00-f897-4903-97d4-b0d7c8e489f3" providerId="ADAL" clId="{A0BAB3D1-5239-5F19-8650-161BEC2E1242}" dt="2026-08-16T21:58:00.262" v="341" actId="164"/>
          <ac:grpSpMkLst>
            <pc:docMk/>
            <pc:sldMk cId="0" sldId="273"/>
            <ac:grpSpMk id="33" creationId="{2E441BCB-1497-CCEC-4074-FDC85315F974}"/>
          </ac:grpSpMkLst>
        </pc:grpChg>
        <pc:grpChg chg="add mod">
          <ac:chgData name="Kerr, Bryan" userId="03fada00-f897-4903-97d4-b0d7c8e489f3" providerId="ADAL" clId="{A0BAB3D1-5239-5F19-8650-161BEC2E1242}" dt="2026-08-16T21:58:06.908" v="344" actId="164"/>
          <ac:grpSpMkLst>
            <pc:docMk/>
            <pc:sldMk cId="0" sldId="273"/>
            <ac:grpSpMk id="34" creationId="{F980F4FD-31A1-13BD-A7BA-6F534A86F3FF}"/>
          </ac:grpSpMkLst>
        </pc:grpChg>
      </pc:sldChg>
      <pc:sldChg chg="addSp delSp modSp mod modTransition modAnim">
        <pc:chgData name="Kerr, Bryan" userId="03fada00-f897-4903-97d4-b0d7c8e489f3" providerId="ADAL" clId="{A0BAB3D1-5239-5F19-8650-161BEC2E1242}" dt="2026-08-17T15:09:24.566" v="520" actId="1076"/>
        <pc:sldMkLst>
          <pc:docMk/>
          <pc:sldMk cId="0" sldId="274"/>
        </pc:sldMkLst>
        <pc:spChg chg="mod">
          <ac:chgData name="Kerr, Bryan" userId="03fada00-f897-4903-97d4-b0d7c8e489f3" providerId="ADAL" clId="{A0BAB3D1-5239-5F19-8650-161BEC2E1242}" dt="2026-08-16T21:58:26.948" v="347" actId="164"/>
          <ac:spMkLst>
            <pc:docMk/>
            <pc:sldMk cId="0" sldId="274"/>
            <ac:spMk id="5" creationId="{00000000-0000-0000-0000-000000000000}"/>
          </ac:spMkLst>
        </pc:spChg>
        <pc:spChg chg="mod">
          <ac:chgData name="Kerr, Bryan" userId="03fada00-f897-4903-97d4-b0d7c8e489f3" providerId="ADAL" clId="{A0BAB3D1-5239-5F19-8650-161BEC2E1242}" dt="2026-08-16T21:58:26.948" v="347" actId="164"/>
          <ac:spMkLst>
            <pc:docMk/>
            <pc:sldMk cId="0" sldId="274"/>
            <ac:spMk id="6" creationId="{00000000-0000-0000-0000-000000000000}"/>
          </ac:spMkLst>
        </pc:spChg>
        <pc:spChg chg="mod">
          <ac:chgData name="Kerr, Bryan" userId="03fada00-f897-4903-97d4-b0d7c8e489f3" providerId="ADAL" clId="{A0BAB3D1-5239-5F19-8650-161BEC2E1242}" dt="2026-08-16T21:58:26.948" v="347" actId="164"/>
          <ac:spMkLst>
            <pc:docMk/>
            <pc:sldMk cId="0" sldId="274"/>
            <ac:spMk id="8" creationId="{00000000-0000-0000-0000-000000000000}"/>
          </ac:spMkLst>
        </pc:spChg>
        <pc:spChg chg="mod">
          <ac:chgData name="Kerr, Bryan" userId="03fada00-f897-4903-97d4-b0d7c8e489f3" providerId="ADAL" clId="{A0BAB3D1-5239-5F19-8650-161BEC2E1242}" dt="2026-08-16T21:58:26.948" v="347" actId="164"/>
          <ac:spMkLst>
            <pc:docMk/>
            <pc:sldMk cId="0" sldId="274"/>
            <ac:spMk id="9" creationId="{00000000-0000-0000-0000-000000000000}"/>
          </ac:spMkLst>
        </pc:spChg>
        <pc:spChg chg="mod">
          <ac:chgData name="Kerr, Bryan" userId="03fada00-f897-4903-97d4-b0d7c8e489f3" providerId="ADAL" clId="{A0BAB3D1-5239-5F19-8650-161BEC2E1242}" dt="2026-08-16T21:58:32.469" v="351" actId="164"/>
          <ac:spMkLst>
            <pc:docMk/>
            <pc:sldMk cId="0" sldId="274"/>
            <ac:spMk id="10" creationId="{00000000-0000-0000-0000-000000000000}"/>
          </ac:spMkLst>
        </pc:spChg>
        <pc:spChg chg="mod">
          <ac:chgData name="Kerr, Bryan" userId="03fada00-f897-4903-97d4-b0d7c8e489f3" providerId="ADAL" clId="{A0BAB3D1-5239-5F19-8650-161BEC2E1242}" dt="2026-08-16T21:58:32.469" v="351" actId="164"/>
          <ac:spMkLst>
            <pc:docMk/>
            <pc:sldMk cId="0" sldId="274"/>
            <ac:spMk id="11" creationId="{00000000-0000-0000-0000-000000000000}"/>
          </ac:spMkLst>
        </pc:spChg>
        <pc:spChg chg="mod">
          <ac:chgData name="Kerr, Bryan" userId="03fada00-f897-4903-97d4-b0d7c8e489f3" providerId="ADAL" clId="{A0BAB3D1-5239-5F19-8650-161BEC2E1242}" dt="2026-08-16T21:58:32.469" v="351" actId="164"/>
          <ac:spMkLst>
            <pc:docMk/>
            <pc:sldMk cId="0" sldId="274"/>
            <ac:spMk id="13" creationId="{00000000-0000-0000-0000-000000000000}"/>
          </ac:spMkLst>
        </pc:spChg>
        <pc:spChg chg="mod">
          <ac:chgData name="Kerr, Bryan" userId="03fada00-f897-4903-97d4-b0d7c8e489f3" providerId="ADAL" clId="{A0BAB3D1-5239-5F19-8650-161BEC2E1242}" dt="2026-08-16T21:58:32.469" v="351" actId="164"/>
          <ac:spMkLst>
            <pc:docMk/>
            <pc:sldMk cId="0" sldId="274"/>
            <ac:spMk id="14" creationId="{00000000-0000-0000-0000-000000000000}"/>
          </ac:spMkLst>
        </pc:spChg>
        <pc:spChg chg="mod">
          <ac:chgData name="Kerr, Bryan" userId="03fada00-f897-4903-97d4-b0d7c8e489f3" providerId="ADAL" clId="{A0BAB3D1-5239-5F19-8650-161BEC2E1242}" dt="2026-08-16T21:58:34.957" v="352" actId="164"/>
          <ac:spMkLst>
            <pc:docMk/>
            <pc:sldMk cId="0" sldId="274"/>
            <ac:spMk id="15" creationId="{00000000-0000-0000-0000-000000000000}"/>
          </ac:spMkLst>
        </pc:spChg>
        <pc:spChg chg="mod">
          <ac:chgData name="Kerr, Bryan" userId="03fada00-f897-4903-97d4-b0d7c8e489f3" providerId="ADAL" clId="{A0BAB3D1-5239-5F19-8650-161BEC2E1242}" dt="2026-08-16T21:58:34.957" v="352" actId="164"/>
          <ac:spMkLst>
            <pc:docMk/>
            <pc:sldMk cId="0" sldId="274"/>
            <ac:spMk id="16" creationId="{00000000-0000-0000-0000-000000000000}"/>
          </ac:spMkLst>
        </pc:spChg>
        <pc:spChg chg="mod">
          <ac:chgData name="Kerr, Bryan" userId="03fada00-f897-4903-97d4-b0d7c8e489f3" providerId="ADAL" clId="{A0BAB3D1-5239-5F19-8650-161BEC2E1242}" dt="2026-08-16T21:58:34.957" v="352" actId="164"/>
          <ac:spMkLst>
            <pc:docMk/>
            <pc:sldMk cId="0" sldId="274"/>
            <ac:spMk id="18" creationId="{00000000-0000-0000-0000-000000000000}"/>
          </ac:spMkLst>
        </pc:spChg>
        <pc:spChg chg="mod">
          <ac:chgData name="Kerr, Bryan" userId="03fada00-f897-4903-97d4-b0d7c8e489f3" providerId="ADAL" clId="{A0BAB3D1-5239-5F19-8650-161BEC2E1242}" dt="2026-08-16T21:58:34.957" v="352" actId="164"/>
          <ac:spMkLst>
            <pc:docMk/>
            <pc:sldMk cId="0" sldId="274"/>
            <ac:spMk id="19" creationId="{00000000-0000-0000-0000-000000000000}"/>
          </ac:spMkLst>
        </pc:spChg>
        <pc:grpChg chg="add mod">
          <ac:chgData name="Kerr, Bryan" userId="03fada00-f897-4903-97d4-b0d7c8e489f3" providerId="ADAL" clId="{A0BAB3D1-5239-5F19-8650-161BEC2E1242}" dt="2026-08-16T21:58:26.948" v="347" actId="164"/>
          <ac:grpSpMkLst>
            <pc:docMk/>
            <pc:sldMk cId="0" sldId="274"/>
            <ac:grpSpMk id="4" creationId="{DAE4ED05-D119-1856-D930-C82E51D53911}"/>
          </ac:grpSpMkLst>
        </pc:grpChg>
        <pc:grpChg chg="add mod">
          <ac:chgData name="Kerr, Bryan" userId="03fada00-f897-4903-97d4-b0d7c8e489f3" providerId="ADAL" clId="{A0BAB3D1-5239-5F19-8650-161BEC2E1242}" dt="2026-08-16T21:58:32.469" v="351" actId="164"/>
          <ac:grpSpMkLst>
            <pc:docMk/>
            <pc:sldMk cId="0" sldId="274"/>
            <ac:grpSpMk id="22" creationId="{81C6F509-4DA8-CE1B-4E56-23E635E5FF9A}"/>
          </ac:grpSpMkLst>
        </pc:grpChg>
        <pc:grpChg chg="add mod">
          <ac:chgData name="Kerr, Bryan" userId="03fada00-f897-4903-97d4-b0d7c8e489f3" providerId="ADAL" clId="{A0BAB3D1-5239-5F19-8650-161BEC2E1242}" dt="2026-08-16T21:58:34.957" v="352" actId="164"/>
          <ac:grpSpMkLst>
            <pc:docMk/>
            <pc:sldMk cId="0" sldId="274"/>
            <ac:grpSpMk id="23" creationId="{2AE575BB-9869-FB90-5428-14427A6ED77B}"/>
          </ac:grpSpMkLst>
        </pc:grpChg>
        <pc:picChg chg="mod">
          <ac:chgData name="Kerr, Bryan" userId="03fada00-f897-4903-97d4-b0d7c8e489f3" providerId="ADAL" clId="{A0BAB3D1-5239-5F19-8650-161BEC2E1242}" dt="2026-08-16T21:58:26.948" v="347" actId="164"/>
          <ac:picMkLst>
            <pc:docMk/>
            <pc:sldMk cId="0" sldId="274"/>
            <ac:picMk id="7" creationId="{00000000-0000-0000-0000-000000000000}"/>
          </ac:picMkLst>
        </pc:picChg>
        <pc:picChg chg="mod">
          <ac:chgData name="Kerr, Bryan" userId="03fada00-f897-4903-97d4-b0d7c8e489f3" providerId="ADAL" clId="{A0BAB3D1-5239-5F19-8650-161BEC2E1242}" dt="2026-08-16T21:58:32.469" v="351" actId="164"/>
          <ac:picMkLst>
            <pc:docMk/>
            <pc:sldMk cId="0" sldId="274"/>
            <ac:picMk id="12" creationId="{00000000-0000-0000-0000-000000000000}"/>
          </ac:picMkLst>
        </pc:picChg>
        <pc:picChg chg="mod">
          <ac:chgData name="Kerr, Bryan" userId="03fada00-f897-4903-97d4-b0d7c8e489f3" providerId="ADAL" clId="{A0BAB3D1-5239-5F19-8650-161BEC2E1242}" dt="2026-08-16T21:58:34.957" v="352" actId="164"/>
          <ac:picMkLst>
            <pc:docMk/>
            <pc:sldMk cId="0" sldId="274"/>
            <ac:picMk id="17" creationId="{00000000-0000-0000-0000-000000000000}"/>
          </ac:picMkLst>
        </pc:picChg>
        <pc:picChg chg="add mod">
          <ac:chgData name="Kerr, Bryan" userId="03fada00-f897-4903-97d4-b0d7c8e489f3" providerId="ADAL" clId="{A0BAB3D1-5239-5F19-8650-161BEC2E1242}" dt="2026-08-17T15:09:24.566" v="520" actId="1076"/>
          <ac:picMkLst>
            <pc:docMk/>
            <pc:sldMk cId="0" sldId="274"/>
            <ac:picMk id="24" creationId="{FC1AC362-69BF-4841-B049-FEA2826902A6}"/>
          </ac:picMkLst>
        </pc:picChg>
      </pc:sldChg>
      <pc:sldChg chg="modTransition modAnim">
        <pc:chgData name="Kerr, Bryan" userId="03fada00-f897-4903-97d4-b0d7c8e489f3" providerId="ADAL" clId="{A0BAB3D1-5239-5F19-8650-161BEC2E1242}" dt="2026-08-16T22:10:05.493" v="497"/>
        <pc:sldMkLst>
          <pc:docMk/>
          <pc:sldMk cId="0" sldId="275"/>
        </pc:sldMkLst>
      </pc:sldChg>
      <pc:sldChg chg="addSp modSp modTransition modAnim">
        <pc:chgData name="Kerr, Bryan" userId="03fada00-f897-4903-97d4-b0d7c8e489f3" providerId="ADAL" clId="{A0BAB3D1-5239-5F19-8650-161BEC2E1242}" dt="2026-08-16T22:10:05.493" v="497"/>
        <pc:sldMkLst>
          <pc:docMk/>
          <pc:sldMk cId="0" sldId="276"/>
        </pc:sldMkLst>
        <pc:spChg chg="mod">
          <ac:chgData name="Kerr, Bryan" userId="03fada00-f897-4903-97d4-b0d7c8e489f3" providerId="ADAL" clId="{A0BAB3D1-5239-5F19-8650-161BEC2E1242}" dt="2026-08-16T22:00:49.577" v="379" actId="164"/>
          <ac:spMkLst>
            <pc:docMk/>
            <pc:sldMk cId="0" sldId="276"/>
            <ac:spMk id="5" creationId="{00000000-0000-0000-0000-000000000000}"/>
          </ac:spMkLst>
        </pc:spChg>
        <pc:spChg chg="mod">
          <ac:chgData name="Kerr, Bryan" userId="03fada00-f897-4903-97d4-b0d7c8e489f3" providerId="ADAL" clId="{A0BAB3D1-5239-5F19-8650-161BEC2E1242}" dt="2026-08-16T22:00:49.577" v="379" actId="164"/>
          <ac:spMkLst>
            <pc:docMk/>
            <pc:sldMk cId="0" sldId="276"/>
            <ac:spMk id="7" creationId="{00000000-0000-0000-0000-000000000000}"/>
          </ac:spMkLst>
        </pc:spChg>
        <pc:spChg chg="mod">
          <ac:chgData name="Kerr, Bryan" userId="03fada00-f897-4903-97d4-b0d7c8e489f3" providerId="ADAL" clId="{A0BAB3D1-5239-5F19-8650-161BEC2E1242}" dt="2026-08-16T22:00:53.378" v="380" actId="164"/>
          <ac:spMkLst>
            <pc:docMk/>
            <pc:sldMk cId="0" sldId="276"/>
            <ac:spMk id="8" creationId="{00000000-0000-0000-0000-000000000000}"/>
          </ac:spMkLst>
        </pc:spChg>
        <pc:spChg chg="mod">
          <ac:chgData name="Kerr, Bryan" userId="03fada00-f897-4903-97d4-b0d7c8e489f3" providerId="ADAL" clId="{A0BAB3D1-5239-5F19-8650-161BEC2E1242}" dt="2026-08-16T22:00:53.378" v="380" actId="164"/>
          <ac:spMkLst>
            <pc:docMk/>
            <pc:sldMk cId="0" sldId="276"/>
            <ac:spMk id="10" creationId="{00000000-0000-0000-0000-000000000000}"/>
          </ac:spMkLst>
        </pc:spChg>
        <pc:spChg chg="mod">
          <ac:chgData name="Kerr, Bryan" userId="03fada00-f897-4903-97d4-b0d7c8e489f3" providerId="ADAL" clId="{A0BAB3D1-5239-5F19-8650-161BEC2E1242}" dt="2026-08-16T22:00:58.370" v="381" actId="164"/>
          <ac:spMkLst>
            <pc:docMk/>
            <pc:sldMk cId="0" sldId="276"/>
            <ac:spMk id="11" creationId="{00000000-0000-0000-0000-000000000000}"/>
          </ac:spMkLst>
        </pc:spChg>
        <pc:spChg chg="mod">
          <ac:chgData name="Kerr, Bryan" userId="03fada00-f897-4903-97d4-b0d7c8e489f3" providerId="ADAL" clId="{A0BAB3D1-5239-5F19-8650-161BEC2E1242}" dt="2026-08-16T22:00:58.370" v="381" actId="164"/>
          <ac:spMkLst>
            <pc:docMk/>
            <pc:sldMk cId="0" sldId="276"/>
            <ac:spMk id="13" creationId="{00000000-0000-0000-0000-000000000000}"/>
          </ac:spMkLst>
        </pc:spChg>
        <pc:spChg chg="mod">
          <ac:chgData name="Kerr, Bryan" userId="03fada00-f897-4903-97d4-b0d7c8e489f3" providerId="ADAL" clId="{A0BAB3D1-5239-5F19-8650-161BEC2E1242}" dt="2026-08-16T22:01:03.348" v="382" actId="164"/>
          <ac:spMkLst>
            <pc:docMk/>
            <pc:sldMk cId="0" sldId="276"/>
            <ac:spMk id="14" creationId="{00000000-0000-0000-0000-000000000000}"/>
          </ac:spMkLst>
        </pc:spChg>
        <pc:spChg chg="mod">
          <ac:chgData name="Kerr, Bryan" userId="03fada00-f897-4903-97d4-b0d7c8e489f3" providerId="ADAL" clId="{A0BAB3D1-5239-5F19-8650-161BEC2E1242}" dt="2026-08-16T22:01:03.348" v="382" actId="164"/>
          <ac:spMkLst>
            <pc:docMk/>
            <pc:sldMk cId="0" sldId="276"/>
            <ac:spMk id="16" creationId="{00000000-0000-0000-0000-000000000000}"/>
          </ac:spMkLst>
        </pc:spChg>
        <pc:grpChg chg="add mod">
          <ac:chgData name="Kerr, Bryan" userId="03fada00-f897-4903-97d4-b0d7c8e489f3" providerId="ADAL" clId="{A0BAB3D1-5239-5F19-8650-161BEC2E1242}" dt="2026-08-16T22:00:49.577" v="379" actId="164"/>
          <ac:grpSpMkLst>
            <pc:docMk/>
            <pc:sldMk cId="0" sldId="276"/>
            <ac:grpSpMk id="4" creationId="{18B5621E-BEC0-A67B-8F8A-017B0F716E46}"/>
          </ac:grpSpMkLst>
        </pc:grpChg>
        <pc:grpChg chg="add mod">
          <ac:chgData name="Kerr, Bryan" userId="03fada00-f897-4903-97d4-b0d7c8e489f3" providerId="ADAL" clId="{A0BAB3D1-5239-5F19-8650-161BEC2E1242}" dt="2026-08-16T22:00:53.378" v="380" actId="164"/>
          <ac:grpSpMkLst>
            <pc:docMk/>
            <pc:sldMk cId="0" sldId="276"/>
            <ac:grpSpMk id="19" creationId="{D3FDDFBD-8884-6068-BCAC-A58AF0C45CBB}"/>
          </ac:grpSpMkLst>
        </pc:grpChg>
        <pc:grpChg chg="add mod">
          <ac:chgData name="Kerr, Bryan" userId="03fada00-f897-4903-97d4-b0d7c8e489f3" providerId="ADAL" clId="{A0BAB3D1-5239-5F19-8650-161BEC2E1242}" dt="2026-08-16T22:00:58.370" v="381" actId="164"/>
          <ac:grpSpMkLst>
            <pc:docMk/>
            <pc:sldMk cId="0" sldId="276"/>
            <ac:grpSpMk id="20" creationId="{DC2C33F1-9724-1D8C-5261-5A90BE9DC035}"/>
          </ac:grpSpMkLst>
        </pc:grpChg>
        <pc:grpChg chg="add mod">
          <ac:chgData name="Kerr, Bryan" userId="03fada00-f897-4903-97d4-b0d7c8e489f3" providerId="ADAL" clId="{A0BAB3D1-5239-5F19-8650-161BEC2E1242}" dt="2026-08-16T22:01:03.348" v="382" actId="164"/>
          <ac:grpSpMkLst>
            <pc:docMk/>
            <pc:sldMk cId="0" sldId="276"/>
            <ac:grpSpMk id="21" creationId="{4DDE1A2F-E650-BDC9-8BB0-3024FC32A636}"/>
          </ac:grpSpMkLst>
        </pc:grpChg>
        <pc:picChg chg="mod">
          <ac:chgData name="Kerr, Bryan" userId="03fada00-f897-4903-97d4-b0d7c8e489f3" providerId="ADAL" clId="{A0BAB3D1-5239-5F19-8650-161BEC2E1242}" dt="2026-08-16T22:00:49.577" v="379" actId="164"/>
          <ac:picMkLst>
            <pc:docMk/>
            <pc:sldMk cId="0" sldId="276"/>
            <ac:picMk id="6" creationId="{00000000-0000-0000-0000-000000000000}"/>
          </ac:picMkLst>
        </pc:picChg>
        <pc:picChg chg="mod">
          <ac:chgData name="Kerr, Bryan" userId="03fada00-f897-4903-97d4-b0d7c8e489f3" providerId="ADAL" clId="{A0BAB3D1-5239-5F19-8650-161BEC2E1242}" dt="2026-08-16T22:00:53.378" v="380" actId="164"/>
          <ac:picMkLst>
            <pc:docMk/>
            <pc:sldMk cId="0" sldId="276"/>
            <ac:picMk id="9" creationId="{00000000-0000-0000-0000-000000000000}"/>
          </ac:picMkLst>
        </pc:picChg>
        <pc:picChg chg="mod">
          <ac:chgData name="Kerr, Bryan" userId="03fada00-f897-4903-97d4-b0d7c8e489f3" providerId="ADAL" clId="{A0BAB3D1-5239-5F19-8650-161BEC2E1242}" dt="2026-08-16T22:00:58.370" v="381" actId="164"/>
          <ac:picMkLst>
            <pc:docMk/>
            <pc:sldMk cId="0" sldId="276"/>
            <ac:picMk id="12" creationId="{00000000-0000-0000-0000-000000000000}"/>
          </ac:picMkLst>
        </pc:picChg>
        <pc:picChg chg="mod">
          <ac:chgData name="Kerr, Bryan" userId="03fada00-f897-4903-97d4-b0d7c8e489f3" providerId="ADAL" clId="{A0BAB3D1-5239-5F19-8650-161BEC2E1242}" dt="2026-08-16T22:01:03.348" v="382" actId="164"/>
          <ac:picMkLst>
            <pc:docMk/>
            <pc:sldMk cId="0" sldId="276"/>
            <ac:picMk id="15" creationId="{00000000-0000-0000-0000-000000000000}"/>
          </ac:picMkLst>
        </pc:picChg>
      </pc:sldChg>
      <pc:sldChg chg="addSp modSp mod modTransition modAnim">
        <pc:chgData name="Kerr, Bryan" userId="03fada00-f897-4903-97d4-b0d7c8e489f3" providerId="ADAL" clId="{A0BAB3D1-5239-5F19-8650-161BEC2E1242}" dt="2026-08-16T22:10:05.493" v="497"/>
        <pc:sldMkLst>
          <pc:docMk/>
          <pc:sldMk cId="0" sldId="277"/>
        </pc:sldMkLst>
        <pc:spChg chg="mod">
          <ac:chgData name="Kerr, Bryan" userId="03fada00-f897-4903-97d4-b0d7c8e489f3" providerId="ADAL" clId="{A0BAB3D1-5239-5F19-8650-161BEC2E1242}" dt="2026-08-16T22:03:21.516" v="404" actId="164"/>
          <ac:spMkLst>
            <pc:docMk/>
            <pc:sldMk cId="0" sldId="277"/>
            <ac:spMk id="5" creationId="{00000000-0000-0000-0000-000000000000}"/>
          </ac:spMkLst>
        </pc:spChg>
        <pc:spChg chg="mod">
          <ac:chgData name="Kerr, Bryan" userId="03fada00-f897-4903-97d4-b0d7c8e489f3" providerId="ADAL" clId="{A0BAB3D1-5239-5F19-8650-161BEC2E1242}" dt="2026-08-16T22:01:36.365" v="390" actId="164"/>
          <ac:spMkLst>
            <pc:docMk/>
            <pc:sldMk cId="0" sldId="277"/>
            <ac:spMk id="6" creationId="{00000000-0000-0000-0000-000000000000}"/>
          </ac:spMkLst>
        </pc:spChg>
        <pc:spChg chg="mod">
          <ac:chgData name="Kerr, Bryan" userId="03fada00-f897-4903-97d4-b0d7c8e489f3" providerId="ADAL" clId="{A0BAB3D1-5239-5F19-8650-161BEC2E1242}" dt="2026-08-16T22:01:36.365" v="390" actId="164"/>
          <ac:spMkLst>
            <pc:docMk/>
            <pc:sldMk cId="0" sldId="277"/>
            <ac:spMk id="7" creationId="{00000000-0000-0000-0000-000000000000}"/>
          </ac:spMkLst>
        </pc:spChg>
        <pc:spChg chg="mod">
          <ac:chgData name="Kerr, Bryan" userId="03fada00-f897-4903-97d4-b0d7c8e489f3" providerId="ADAL" clId="{A0BAB3D1-5239-5F19-8650-161BEC2E1242}" dt="2026-08-16T22:03:28.594" v="405" actId="164"/>
          <ac:spMkLst>
            <pc:docMk/>
            <pc:sldMk cId="0" sldId="277"/>
            <ac:spMk id="8" creationId="{00000000-0000-0000-0000-000000000000}"/>
          </ac:spMkLst>
        </pc:spChg>
        <pc:spChg chg="mod">
          <ac:chgData name="Kerr, Bryan" userId="03fada00-f897-4903-97d4-b0d7c8e489f3" providerId="ADAL" clId="{A0BAB3D1-5239-5F19-8650-161BEC2E1242}" dt="2026-08-16T22:01:39.288" v="391" actId="164"/>
          <ac:spMkLst>
            <pc:docMk/>
            <pc:sldMk cId="0" sldId="277"/>
            <ac:spMk id="9" creationId="{00000000-0000-0000-0000-000000000000}"/>
          </ac:spMkLst>
        </pc:spChg>
        <pc:spChg chg="mod">
          <ac:chgData name="Kerr, Bryan" userId="03fada00-f897-4903-97d4-b0d7c8e489f3" providerId="ADAL" clId="{A0BAB3D1-5239-5F19-8650-161BEC2E1242}" dt="2026-08-16T22:01:39.288" v="391" actId="164"/>
          <ac:spMkLst>
            <pc:docMk/>
            <pc:sldMk cId="0" sldId="277"/>
            <ac:spMk id="10" creationId="{00000000-0000-0000-0000-000000000000}"/>
          </ac:spMkLst>
        </pc:spChg>
        <pc:spChg chg="mod">
          <ac:chgData name="Kerr, Bryan" userId="03fada00-f897-4903-97d4-b0d7c8e489f3" providerId="ADAL" clId="{A0BAB3D1-5239-5F19-8650-161BEC2E1242}" dt="2026-08-16T22:03:33.619" v="406" actId="164"/>
          <ac:spMkLst>
            <pc:docMk/>
            <pc:sldMk cId="0" sldId="277"/>
            <ac:spMk id="11" creationId="{00000000-0000-0000-0000-000000000000}"/>
          </ac:spMkLst>
        </pc:spChg>
        <pc:spChg chg="mod">
          <ac:chgData name="Kerr, Bryan" userId="03fada00-f897-4903-97d4-b0d7c8e489f3" providerId="ADAL" clId="{A0BAB3D1-5239-5F19-8650-161BEC2E1242}" dt="2026-08-16T22:01:41.268" v="392" actId="164"/>
          <ac:spMkLst>
            <pc:docMk/>
            <pc:sldMk cId="0" sldId="277"/>
            <ac:spMk id="12" creationId="{00000000-0000-0000-0000-000000000000}"/>
          </ac:spMkLst>
        </pc:spChg>
        <pc:spChg chg="mod">
          <ac:chgData name="Kerr, Bryan" userId="03fada00-f897-4903-97d4-b0d7c8e489f3" providerId="ADAL" clId="{A0BAB3D1-5239-5F19-8650-161BEC2E1242}" dt="2026-08-16T22:01:41.268" v="392" actId="164"/>
          <ac:spMkLst>
            <pc:docMk/>
            <pc:sldMk cId="0" sldId="277"/>
            <ac:spMk id="13" creationId="{00000000-0000-0000-0000-000000000000}"/>
          </ac:spMkLst>
        </pc:spChg>
        <pc:spChg chg="mod">
          <ac:chgData name="Kerr, Bryan" userId="03fada00-f897-4903-97d4-b0d7c8e489f3" providerId="ADAL" clId="{A0BAB3D1-5239-5F19-8650-161BEC2E1242}" dt="2026-08-16T22:03:37.715" v="407" actId="164"/>
          <ac:spMkLst>
            <pc:docMk/>
            <pc:sldMk cId="0" sldId="277"/>
            <ac:spMk id="14" creationId="{00000000-0000-0000-0000-000000000000}"/>
          </ac:spMkLst>
        </pc:spChg>
        <pc:spChg chg="mod">
          <ac:chgData name="Kerr, Bryan" userId="03fada00-f897-4903-97d4-b0d7c8e489f3" providerId="ADAL" clId="{A0BAB3D1-5239-5F19-8650-161BEC2E1242}" dt="2026-08-16T22:01:43.534" v="393" actId="164"/>
          <ac:spMkLst>
            <pc:docMk/>
            <pc:sldMk cId="0" sldId="277"/>
            <ac:spMk id="15" creationId="{00000000-0000-0000-0000-000000000000}"/>
          </ac:spMkLst>
        </pc:spChg>
        <pc:spChg chg="mod">
          <ac:chgData name="Kerr, Bryan" userId="03fada00-f897-4903-97d4-b0d7c8e489f3" providerId="ADAL" clId="{A0BAB3D1-5239-5F19-8650-161BEC2E1242}" dt="2026-08-16T22:01:43.534" v="393" actId="164"/>
          <ac:spMkLst>
            <pc:docMk/>
            <pc:sldMk cId="0" sldId="277"/>
            <ac:spMk id="16" creationId="{00000000-0000-0000-0000-000000000000}"/>
          </ac:spMkLst>
        </pc:spChg>
        <pc:spChg chg="mod">
          <ac:chgData name="Kerr, Bryan" userId="03fada00-f897-4903-97d4-b0d7c8e489f3" providerId="ADAL" clId="{A0BAB3D1-5239-5F19-8650-161BEC2E1242}" dt="2026-08-16T22:03:42.843" v="408" actId="164"/>
          <ac:spMkLst>
            <pc:docMk/>
            <pc:sldMk cId="0" sldId="277"/>
            <ac:spMk id="17" creationId="{00000000-0000-0000-0000-000000000000}"/>
          </ac:spMkLst>
        </pc:spChg>
        <pc:spChg chg="mod">
          <ac:chgData name="Kerr, Bryan" userId="03fada00-f897-4903-97d4-b0d7c8e489f3" providerId="ADAL" clId="{A0BAB3D1-5239-5F19-8650-161BEC2E1242}" dt="2026-08-16T22:01:45.740" v="394" actId="164"/>
          <ac:spMkLst>
            <pc:docMk/>
            <pc:sldMk cId="0" sldId="277"/>
            <ac:spMk id="18" creationId="{00000000-0000-0000-0000-000000000000}"/>
          </ac:spMkLst>
        </pc:spChg>
        <pc:spChg chg="mod">
          <ac:chgData name="Kerr, Bryan" userId="03fada00-f897-4903-97d4-b0d7c8e489f3" providerId="ADAL" clId="{A0BAB3D1-5239-5F19-8650-161BEC2E1242}" dt="2026-08-16T22:01:45.740" v="394" actId="164"/>
          <ac:spMkLst>
            <pc:docMk/>
            <pc:sldMk cId="0" sldId="277"/>
            <ac:spMk id="19" creationId="{00000000-0000-0000-0000-000000000000}"/>
          </ac:spMkLst>
        </pc:spChg>
        <pc:spChg chg="mod">
          <ac:chgData name="Kerr, Bryan" userId="03fada00-f897-4903-97d4-b0d7c8e489f3" providerId="ADAL" clId="{A0BAB3D1-5239-5F19-8650-161BEC2E1242}" dt="2026-08-16T22:03:47.209" v="409" actId="164"/>
          <ac:spMkLst>
            <pc:docMk/>
            <pc:sldMk cId="0" sldId="277"/>
            <ac:spMk id="20" creationId="{00000000-0000-0000-0000-000000000000}"/>
          </ac:spMkLst>
        </pc:spChg>
        <pc:spChg chg="mod">
          <ac:chgData name="Kerr, Bryan" userId="03fada00-f897-4903-97d4-b0d7c8e489f3" providerId="ADAL" clId="{A0BAB3D1-5239-5F19-8650-161BEC2E1242}" dt="2026-08-16T22:01:47.776" v="395" actId="164"/>
          <ac:spMkLst>
            <pc:docMk/>
            <pc:sldMk cId="0" sldId="277"/>
            <ac:spMk id="21" creationId="{00000000-0000-0000-0000-000000000000}"/>
          </ac:spMkLst>
        </pc:spChg>
        <pc:spChg chg="mod">
          <ac:chgData name="Kerr, Bryan" userId="03fada00-f897-4903-97d4-b0d7c8e489f3" providerId="ADAL" clId="{A0BAB3D1-5239-5F19-8650-161BEC2E1242}" dt="2026-08-16T22:01:47.776" v="395" actId="164"/>
          <ac:spMkLst>
            <pc:docMk/>
            <pc:sldMk cId="0" sldId="277"/>
            <ac:spMk id="22" creationId="{00000000-0000-0000-0000-000000000000}"/>
          </ac:spMkLst>
        </pc:spChg>
        <pc:spChg chg="mod">
          <ac:chgData name="Kerr, Bryan" userId="03fada00-f897-4903-97d4-b0d7c8e489f3" providerId="ADAL" clId="{A0BAB3D1-5239-5F19-8650-161BEC2E1242}" dt="2026-08-16T22:02:30.483" v="401" actId="164"/>
          <ac:spMkLst>
            <pc:docMk/>
            <pc:sldMk cId="0" sldId="277"/>
            <ac:spMk id="23" creationId="{00000000-0000-0000-0000-000000000000}"/>
          </ac:spMkLst>
        </pc:spChg>
        <pc:spChg chg="mod">
          <ac:chgData name="Kerr, Bryan" userId="03fada00-f897-4903-97d4-b0d7c8e489f3" providerId="ADAL" clId="{A0BAB3D1-5239-5F19-8650-161BEC2E1242}" dt="2026-08-16T22:02:30.483" v="401" actId="164"/>
          <ac:spMkLst>
            <pc:docMk/>
            <pc:sldMk cId="0" sldId="277"/>
            <ac:spMk id="24" creationId="{00000000-0000-0000-0000-000000000000}"/>
          </ac:spMkLst>
        </pc:spChg>
        <pc:spChg chg="mod">
          <ac:chgData name="Kerr, Bryan" userId="03fada00-f897-4903-97d4-b0d7c8e489f3" providerId="ADAL" clId="{A0BAB3D1-5239-5F19-8650-161BEC2E1242}" dt="2026-08-16T22:02:30.483" v="401" actId="164"/>
          <ac:spMkLst>
            <pc:docMk/>
            <pc:sldMk cId="0" sldId="277"/>
            <ac:spMk id="25" creationId="{00000000-0000-0000-0000-000000000000}"/>
          </ac:spMkLst>
        </pc:spChg>
        <pc:grpChg chg="add mod">
          <ac:chgData name="Kerr, Bryan" userId="03fada00-f897-4903-97d4-b0d7c8e489f3" providerId="ADAL" clId="{A0BAB3D1-5239-5F19-8650-161BEC2E1242}" dt="2026-08-16T22:03:21.516" v="404" actId="164"/>
          <ac:grpSpMkLst>
            <pc:docMk/>
            <pc:sldMk cId="0" sldId="277"/>
            <ac:grpSpMk id="4" creationId="{C11EC12C-3991-13B3-0DB5-32A86E759215}"/>
          </ac:grpSpMkLst>
        </pc:grpChg>
        <pc:grpChg chg="add mod">
          <ac:chgData name="Kerr, Bryan" userId="03fada00-f897-4903-97d4-b0d7c8e489f3" providerId="ADAL" clId="{A0BAB3D1-5239-5F19-8650-161BEC2E1242}" dt="2026-08-16T22:03:28.594" v="405" actId="164"/>
          <ac:grpSpMkLst>
            <pc:docMk/>
            <pc:sldMk cId="0" sldId="277"/>
            <ac:grpSpMk id="27" creationId="{41D36517-82A4-D1BE-7093-44B793FF76C0}"/>
          </ac:grpSpMkLst>
        </pc:grpChg>
        <pc:grpChg chg="add mod">
          <ac:chgData name="Kerr, Bryan" userId="03fada00-f897-4903-97d4-b0d7c8e489f3" providerId="ADAL" clId="{A0BAB3D1-5239-5F19-8650-161BEC2E1242}" dt="2026-08-16T22:03:33.619" v="406" actId="164"/>
          <ac:grpSpMkLst>
            <pc:docMk/>
            <pc:sldMk cId="0" sldId="277"/>
            <ac:grpSpMk id="28" creationId="{D7FE3B12-9099-A51C-00EE-901E3B7D05E0}"/>
          </ac:grpSpMkLst>
        </pc:grpChg>
        <pc:grpChg chg="add mod">
          <ac:chgData name="Kerr, Bryan" userId="03fada00-f897-4903-97d4-b0d7c8e489f3" providerId="ADAL" clId="{A0BAB3D1-5239-5F19-8650-161BEC2E1242}" dt="2026-08-16T22:03:37.715" v="407" actId="164"/>
          <ac:grpSpMkLst>
            <pc:docMk/>
            <pc:sldMk cId="0" sldId="277"/>
            <ac:grpSpMk id="29" creationId="{C6C7EAB8-AF88-8D01-28D8-1EDD1AF43049}"/>
          </ac:grpSpMkLst>
        </pc:grpChg>
        <pc:grpChg chg="add mod">
          <ac:chgData name="Kerr, Bryan" userId="03fada00-f897-4903-97d4-b0d7c8e489f3" providerId="ADAL" clId="{A0BAB3D1-5239-5F19-8650-161BEC2E1242}" dt="2026-08-16T22:03:42.843" v="408" actId="164"/>
          <ac:grpSpMkLst>
            <pc:docMk/>
            <pc:sldMk cId="0" sldId="277"/>
            <ac:grpSpMk id="30" creationId="{FBD8FC7C-81D8-1D04-453B-0DCA0865FB0C}"/>
          </ac:grpSpMkLst>
        </pc:grpChg>
        <pc:grpChg chg="add mod">
          <ac:chgData name="Kerr, Bryan" userId="03fada00-f897-4903-97d4-b0d7c8e489f3" providerId="ADAL" clId="{A0BAB3D1-5239-5F19-8650-161BEC2E1242}" dt="2026-08-16T22:03:47.209" v="409" actId="164"/>
          <ac:grpSpMkLst>
            <pc:docMk/>
            <pc:sldMk cId="0" sldId="277"/>
            <ac:grpSpMk id="31" creationId="{F2C73E28-A44A-1D22-D026-3D0607A10DDA}"/>
          </ac:grpSpMkLst>
        </pc:grpChg>
        <pc:grpChg chg="add mod">
          <ac:chgData name="Kerr, Bryan" userId="03fada00-f897-4903-97d4-b0d7c8e489f3" providerId="ADAL" clId="{A0BAB3D1-5239-5F19-8650-161BEC2E1242}" dt="2026-08-16T22:02:30.483" v="401" actId="164"/>
          <ac:grpSpMkLst>
            <pc:docMk/>
            <pc:sldMk cId="0" sldId="277"/>
            <ac:grpSpMk id="34" creationId="{E5180531-35AF-6CA8-27C3-C4700DFAAFA0}"/>
          </ac:grpSpMkLst>
        </pc:grpChg>
        <pc:grpChg chg="add mod">
          <ac:chgData name="Kerr, Bryan" userId="03fada00-f897-4903-97d4-b0d7c8e489f3" providerId="ADAL" clId="{A0BAB3D1-5239-5F19-8650-161BEC2E1242}" dt="2026-08-16T22:03:21.516" v="404" actId="164"/>
          <ac:grpSpMkLst>
            <pc:docMk/>
            <pc:sldMk cId="0" sldId="277"/>
            <ac:grpSpMk id="35" creationId="{6B8DA639-A8E2-35BB-3BA0-0F58326B31F6}"/>
          </ac:grpSpMkLst>
        </pc:grpChg>
        <pc:grpChg chg="add mod">
          <ac:chgData name="Kerr, Bryan" userId="03fada00-f897-4903-97d4-b0d7c8e489f3" providerId="ADAL" clId="{A0BAB3D1-5239-5F19-8650-161BEC2E1242}" dt="2026-08-16T22:03:28.594" v="405" actId="164"/>
          <ac:grpSpMkLst>
            <pc:docMk/>
            <pc:sldMk cId="0" sldId="277"/>
            <ac:grpSpMk id="36" creationId="{008B75E9-C61C-E110-4FFD-E7A490E586A6}"/>
          </ac:grpSpMkLst>
        </pc:grpChg>
        <pc:grpChg chg="add mod">
          <ac:chgData name="Kerr, Bryan" userId="03fada00-f897-4903-97d4-b0d7c8e489f3" providerId="ADAL" clId="{A0BAB3D1-5239-5F19-8650-161BEC2E1242}" dt="2026-08-16T22:03:33.619" v="406" actId="164"/>
          <ac:grpSpMkLst>
            <pc:docMk/>
            <pc:sldMk cId="0" sldId="277"/>
            <ac:grpSpMk id="37" creationId="{B49584C0-3E5E-77BF-EAAC-FF0056791436}"/>
          </ac:grpSpMkLst>
        </pc:grpChg>
        <pc:grpChg chg="add mod">
          <ac:chgData name="Kerr, Bryan" userId="03fada00-f897-4903-97d4-b0d7c8e489f3" providerId="ADAL" clId="{A0BAB3D1-5239-5F19-8650-161BEC2E1242}" dt="2026-08-16T22:03:37.715" v="407" actId="164"/>
          <ac:grpSpMkLst>
            <pc:docMk/>
            <pc:sldMk cId="0" sldId="277"/>
            <ac:grpSpMk id="38" creationId="{F10E9080-43B0-4E6B-1E0D-0A90721591DB}"/>
          </ac:grpSpMkLst>
        </pc:grpChg>
        <pc:grpChg chg="add mod">
          <ac:chgData name="Kerr, Bryan" userId="03fada00-f897-4903-97d4-b0d7c8e489f3" providerId="ADAL" clId="{A0BAB3D1-5239-5F19-8650-161BEC2E1242}" dt="2026-08-16T22:03:42.843" v="408" actId="164"/>
          <ac:grpSpMkLst>
            <pc:docMk/>
            <pc:sldMk cId="0" sldId="277"/>
            <ac:grpSpMk id="39" creationId="{6DC6979E-6722-36E6-0DDA-9CBF7D98CD11}"/>
          </ac:grpSpMkLst>
        </pc:grpChg>
        <pc:grpChg chg="add mod">
          <ac:chgData name="Kerr, Bryan" userId="03fada00-f897-4903-97d4-b0d7c8e489f3" providerId="ADAL" clId="{A0BAB3D1-5239-5F19-8650-161BEC2E1242}" dt="2026-08-16T22:03:47.209" v="409" actId="164"/>
          <ac:grpSpMkLst>
            <pc:docMk/>
            <pc:sldMk cId="0" sldId="277"/>
            <ac:grpSpMk id="40" creationId="{CB48BC98-0DFE-C922-9B19-3D8F7428B616}"/>
          </ac:grpSpMkLst>
        </pc:grpChg>
      </pc:sldChg>
      <pc:sldChg chg="addSp modSp modTransition modAnim">
        <pc:chgData name="Kerr, Bryan" userId="03fada00-f897-4903-97d4-b0d7c8e489f3" providerId="ADAL" clId="{A0BAB3D1-5239-5F19-8650-161BEC2E1242}" dt="2026-08-16T22:10:05.493" v="497"/>
        <pc:sldMkLst>
          <pc:docMk/>
          <pc:sldMk cId="0" sldId="278"/>
        </pc:sldMkLst>
        <pc:spChg chg="mod">
          <ac:chgData name="Kerr, Bryan" userId="03fada00-f897-4903-97d4-b0d7c8e489f3" providerId="ADAL" clId="{A0BAB3D1-5239-5F19-8650-161BEC2E1242}" dt="2026-08-16T22:05:55.864" v="430" actId="164"/>
          <ac:spMkLst>
            <pc:docMk/>
            <pc:sldMk cId="0" sldId="278"/>
            <ac:spMk id="9" creationId="{00000000-0000-0000-0000-000000000000}"/>
          </ac:spMkLst>
        </pc:spChg>
        <pc:spChg chg="mod">
          <ac:chgData name="Kerr, Bryan" userId="03fada00-f897-4903-97d4-b0d7c8e489f3" providerId="ADAL" clId="{A0BAB3D1-5239-5F19-8650-161BEC2E1242}" dt="2026-08-16T22:05:55.864" v="430" actId="164"/>
          <ac:spMkLst>
            <pc:docMk/>
            <pc:sldMk cId="0" sldId="278"/>
            <ac:spMk id="10" creationId="{00000000-0000-0000-0000-000000000000}"/>
          </ac:spMkLst>
        </pc:spChg>
        <pc:grpChg chg="add mod">
          <ac:chgData name="Kerr, Bryan" userId="03fada00-f897-4903-97d4-b0d7c8e489f3" providerId="ADAL" clId="{A0BAB3D1-5239-5F19-8650-161BEC2E1242}" dt="2026-08-16T22:05:55.864" v="430" actId="164"/>
          <ac:grpSpMkLst>
            <pc:docMk/>
            <pc:sldMk cId="0" sldId="278"/>
            <ac:grpSpMk id="4" creationId="{62E9F988-8FEE-C29D-56A0-D560C7C02895}"/>
          </ac:grpSpMkLst>
        </pc:grpChg>
      </pc:sldChg>
      <pc:sldChg chg="modTransition modAnim">
        <pc:chgData name="Kerr, Bryan" userId="03fada00-f897-4903-97d4-b0d7c8e489f3" providerId="ADAL" clId="{A0BAB3D1-5239-5F19-8650-161BEC2E1242}" dt="2026-08-16T22:10:05.493" v="497"/>
        <pc:sldMkLst>
          <pc:docMk/>
          <pc:sldMk cId="0" sldId="279"/>
        </pc:sldMkLst>
      </pc:sldChg>
      <pc:sldChg chg="modTransition modAnim">
        <pc:chgData name="Kerr, Bryan" userId="03fada00-f897-4903-97d4-b0d7c8e489f3" providerId="ADAL" clId="{A0BAB3D1-5239-5F19-8650-161BEC2E1242}" dt="2026-08-16T22:10:05.493" v="497"/>
        <pc:sldMkLst>
          <pc:docMk/>
          <pc:sldMk cId="0" sldId="280"/>
        </pc:sldMkLst>
      </pc:sldChg>
      <pc:sldChg chg="addSp modSp modTransition modAnim">
        <pc:chgData name="Kerr, Bryan" userId="03fada00-f897-4903-97d4-b0d7c8e489f3" providerId="ADAL" clId="{A0BAB3D1-5239-5F19-8650-161BEC2E1242}" dt="2026-08-16T22:10:05.493" v="497"/>
        <pc:sldMkLst>
          <pc:docMk/>
          <pc:sldMk cId="0" sldId="281"/>
        </pc:sldMkLst>
        <pc:spChg chg="mod">
          <ac:chgData name="Kerr, Bryan" userId="03fada00-f897-4903-97d4-b0d7c8e489f3" providerId="ADAL" clId="{A0BAB3D1-5239-5F19-8650-161BEC2E1242}" dt="2026-08-16T22:07:54.408" v="458" actId="164"/>
          <ac:spMkLst>
            <pc:docMk/>
            <pc:sldMk cId="0" sldId="281"/>
            <ac:spMk id="7" creationId="{00000000-0000-0000-0000-000000000000}"/>
          </ac:spMkLst>
        </pc:spChg>
        <pc:spChg chg="mod">
          <ac:chgData name="Kerr, Bryan" userId="03fada00-f897-4903-97d4-b0d7c8e489f3" providerId="ADAL" clId="{A0BAB3D1-5239-5F19-8650-161BEC2E1242}" dt="2026-08-16T22:07:56.505" v="459" actId="164"/>
          <ac:spMkLst>
            <pc:docMk/>
            <pc:sldMk cId="0" sldId="281"/>
            <ac:spMk id="9" creationId="{00000000-0000-0000-0000-000000000000}"/>
          </ac:spMkLst>
        </pc:spChg>
        <pc:spChg chg="mod">
          <ac:chgData name="Kerr, Bryan" userId="03fada00-f897-4903-97d4-b0d7c8e489f3" providerId="ADAL" clId="{A0BAB3D1-5239-5F19-8650-161BEC2E1242}" dt="2026-08-16T22:07:58.446" v="460" actId="164"/>
          <ac:spMkLst>
            <pc:docMk/>
            <pc:sldMk cId="0" sldId="281"/>
            <ac:spMk id="11" creationId="{00000000-0000-0000-0000-000000000000}"/>
          </ac:spMkLst>
        </pc:spChg>
        <pc:spChg chg="mod">
          <ac:chgData name="Kerr, Bryan" userId="03fada00-f897-4903-97d4-b0d7c8e489f3" providerId="ADAL" clId="{A0BAB3D1-5239-5F19-8650-161BEC2E1242}" dt="2026-08-16T22:08:00.306" v="461" actId="164"/>
          <ac:spMkLst>
            <pc:docMk/>
            <pc:sldMk cId="0" sldId="281"/>
            <ac:spMk id="13" creationId="{00000000-0000-0000-0000-000000000000}"/>
          </ac:spMkLst>
        </pc:spChg>
        <pc:spChg chg="mod">
          <ac:chgData name="Kerr, Bryan" userId="03fada00-f897-4903-97d4-b0d7c8e489f3" providerId="ADAL" clId="{A0BAB3D1-5239-5F19-8650-161BEC2E1242}" dt="2026-08-16T22:08:02.183" v="462" actId="164"/>
          <ac:spMkLst>
            <pc:docMk/>
            <pc:sldMk cId="0" sldId="281"/>
            <ac:spMk id="15" creationId="{00000000-0000-0000-0000-000000000000}"/>
          </ac:spMkLst>
        </pc:spChg>
        <pc:spChg chg="mod">
          <ac:chgData name="Kerr, Bryan" userId="03fada00-f897-4903-97d4-b0d7c8e489f3" providerId="ADAL" clId="{A0BAB3D1-5239-5F19-8650-161BEC2E1242}" dt="2026-08-16T22:08:06.544" v="463" actId="164"/>
          <ac:spMkLst>
            <pc:docMk/>
            <pc:sldMk cId="0" sldId="281"/>
            <ac:spMk id="17" creationId="{00000000-0000-0000-0000-000000000000}"/>
          </ac:spMkLst>
        </pc:spChg>
        <pc:spChg chg="mod">
          <ac:chgData name="Kerr, Bryan" userId="03fada00-f897-4903-97d4-b0d7c8e489f3" providerId="ADAL" clId="{A0BAB3D1-5239-5F19-8650-161BEC2E1242}" dt="2026-08-16T22:08:06.544" v="463" actId="164"/>
          <ac:spMkLst>
            <pc:docMk/>
            <pc:sldMk cId="0" sldId="281"/>
            <ac:spMk id="19" creationId="{00000000-0000-0000-0000-000000000000}"/>
          </ac:spMkLst>
        </pc:spChg>
        <pc:spChg chg="mod">
          <ac:chgData name="Kerr, Bryan" userId="03fada00-f897-4903-97d4-b0d7c8e489f3" providerId="ADAL" clId="{A0BAB3D1-5239-5F19-8650-161BEC2E1242}" dt="2026-08-16T22:08:06.544" v="463" actId="164"/>
          <ac:spMkLst>
            <pc:docMk/>
            <pc:sldMk cId="0" sldId="281"/>
            <ac:spMk id="20" creationId="{00000000-0000-0000-0000-000000000000}"/>
          </ac:spMkLst>
        </pc:spChg>
        <pc:spChg chg="mod">
          <ac:chgData name="Kerr, Bryan" userId="03fada00-f897-4903-97d4-b0d7c8e489f3" providerId="ADAL" clId="{A0BAB3D1-5239-5F19-8650-161BEC2E1242}" dt="2026-08-16T22:08:11.663" v="464" actId="164"/>
          <ac:spMkLst>
            <pc:docMk/>
            <pc:sldMk cId="0" sldId="281"/>
            <ac:spMk id="21" creationId="{00000000-0000-0000-0000-000000000000}"/>
          </ac:spMkLst>
        </pc:spChg>
        <pc:spChg chg="mod">
          <ac:chgData name="Kerr, Bryan" userId="03fada00-f897-4903-97d4-b0d7c8e489f3" providerId="ADAL" clId="{A0BAB3D1-5239-5F19-8650-161BEC2E1242}" dt="2026-08-16T22:08:11.663" v="464" actId="164"/>
          <ac:spMkLst>
            <pc:docMk/>
            <pc:sldMk cId="0" sldId="281"/>
            <ac:spMk id="23" creationId="{00000000-0000-0000-0000-000000000000}"/>
          </ac:spMkLst>
        </pc:spChg>
        <pc:spChg chg="mod">
          <ac:chgData name="Kerr, Bryan" userId="03fada00-f897-4903-97d4-b0d7c8e489f3" providerId="ADAL" clId="{A0BAB3D1-5239-5F19-8650-161BEC2E1242}" dt="2026-08-16T22:08:11.663" v="464" actId="164"/>
          <ac:spMkLst>
            <pc:docMk/>
            <pc:sldMk cId="0" sldId="281"/>
            <ac:spMk id="24" creationId="{00000000-0000-0000-0000-000000000000}"/>
          </ac:spMkLst>
        </pc:spChg>
        <pc:spChg chg="mod">
          <ac:chgData name="Kerr, Bryan" userId="03fada00-f897-4903-97d4-b0d7c8e489f3" providerId="ADAL" clId="{A0BAB3D1-5239-5F19-8650-161BEC2E1242}" dt="2026-08-16T22:08:14.796" v="465" actId="164"/>
          <ac:spMkLst>
            <pc:docMk/>
            <pc:sldMk cId="0" sldId="281"/>
            <ac:spMk id="25" creationId="{00000000-0000-0000-0000-000000000000}"/>
          </ac:spMkLst>
        </pc:spChg>
        <pc:spChg chg="mod">
          <ac:chgData name="Kerr, Bryan" userId="03fada00-f897-4903-97d4-b0d7c8e489f3" providerId="ADAL" clId="{A0BAB3D1-5239-5F19-8650-161BEC2E1242}" dt="2026-08-16T22:08:14.796" v="465" actId="164"/>
          <ac:spMkLst>
            <pc:docMk/>
            <pc:sldMk cId="0" sldId="281"/>
            <ac:spMk id="27" creationId="{00000000-0000-0000-0000-000000000000}"/>
          </ac:spMkLst>
        </pc:spChg>
        <pc:spChg chg="mod">
          <ac:chgData name="Kerr, Bryan" userId="03fada00-f897-4903-97d4-b0d7c8e489f3" providerId="ADAL" clId="{A0BAB3D1-5239-5F19-8650-161BEC2E1242}" dt="2026-08-16T22:08:14.796" v="465" actId="164"/>
          <ac:spMkLst>
            <pc:docMk/>
            <pc:sldMk cId="0" sldId="281"/>
            <ac:spMk id="28" creationId="{00000000-0000-0000-0000-000000000000}"/>
          </ac:spMkLst>
        </pc:spChg>
        <pc:grpChg chg="add mod">
          <ac:chgData name="Kerr, Bryan" userId="03fada00-f897-4903-97d4-b0d7c8e489f3" providerId="ADAL" clId="{A0BAB3D1-5239-5F19-8650-161BEC2E1242}" dt="2026-08-16T22:07:54.408" v="458" actId="164"/>
          <ac:grpSpMkLst>
            <pc:docMk/>
            <pc:sldMk cId="0" sldId="281"/>
            <ac:grpSpMk id="4" creationId="{7DCC77C4-C9B3-F6D0-8206-3BDA3F492002}"/>
          </ac:grpSpMkLst>
        </pc:grpChg>
        <pc:grpChg chg="add mod">
          <ac:chgData name="Kerr, Bryan" userId="03fada00-f897-4903-97d4-b0d7c8e489f3" providerId="ADAL" clId="{A0BAB3D1-5239-5F19-8650-161BEC2E1242}" dt="2026-08-16T22:07:56.505" v="459" actId="164"/>
          <ac:grpSpMkLst>
            <pc:docMk/>
            <pc:sldMk cId="0" sldId="281"/>
            <ac:grpSpMk id="30" creationId="{F2A92D7F-FF12-D769-49E6-729A1DE5385E}"/>
          </ac:grpSpMkLst>
        </pc:grpChg>
        <pc:grpChg chg="add mod">
          <ac:chgData name="Kerr, Bryan" userId="03fada00-f897-4903-97d4-b0d7c8e489f3" providerId="ADAL" clId="{A0BAB3D1-5239-5F19-8650-161BEC2E1242}" dt="2026-08-16T22:07:58.446" v="460" actId="164"/>
          <ac:grpSpMkLst>
            <pc:docMk/>
            <pc:sldMk cId="0" sldId="281"/>
            <ac:grpSpMk id="31" creationId="{9CC3D5C4-1333-BCC9-03E4-B892F691100B}"/>
          </ac:grpSpMkLst>
        </pc:grpChg>
        <pc:grpChg chg="add mod">
          <ac:chgData name="Kerr, Bryan" userId="03fada00-f897-4903-97d4-b0d7c8e489f3" providerId="ADAL" clId="{A0BAB3D1-5239-5F19-8650-161BEC2E1242}" dt="2026-08-16T22:08:00.306" v="461" actId="164"/>
          <ac:grpSpMkLst>
            <pc:docMk/>
            <pc:sldMk cId="0" sldId="281"/>
            <ac:grpSpMk id="32" creationId="{CA44AE49-A98E-5C2C-CB89-B667C1807C49}"/>
          </ac:grpSpMkLst>
        </pc:grpChg>
        <pc:grpChg chg="add mod">
          <ac:chgData name="Kerr, Bryan" userId="03fada00-f897-4903-97d4-b0d7c8e489f3" providerId="ADAL" clId="{A0BAB3D1-5239-5F19-8650-161BEC2E1242}" dt="2026-08-16T22:08:02.183" v="462" actId="164"/>
          <ac:grpSpMkLst>
            <pc:docMk/>
            <pc:sldMk cId="0" sldId="281"/>
            <ac:grpSpMk id="33" creationId="{5C4668EA-88C3-D818-9ABD-B116863D61BC}"/>
          </ac:grpSpMkLst>
        </pc:grpChg>
        <pc:grpChg chg="add mod">
          <ac:chgData name="Kerr, Bryan" userId="03fada00-f897-4903-97d4-b0d7c8e489f3" providerId="ADAL" clId="{A0BAB3D1-5239-5F19-8650-161BEC2E1242}" dt="2026-08-16T22:08:06.544" v="463" actId="164"/>
          <ac:grpSpMkLst>
            <pc:docMk/>
            <pc:sldMk cId="0" sldId="281"/>
            <ac:grpSpMk id="34" creationId="{B7BE46FF-1B14-675B-8DB5-AEF18D75C353}"/>
          </ac:grpSpMkLst>
        </pc:grpChg>
        <pc:grpChg chg="add mod">
          <ac:chgData name="Kerr, Bryan" userId="03fada00-f897-4903-97d4-b0d7c8e489f3" providerId="ADAL" clId="{A0BAB3D1-5239-5F19-8650-161BEC2E1242}" dt="2026-08-16T22:08:11.663" v="464" actId="164"/>
          <ac:grpSpMkLst>
            <pc:docMk/>
            <pc:sldMk cId="0" sldId="281"/>
            <ac:grpSpMk id="35" creationId="{908770F2-9912-ED69-CEAA-9C8FC6F58A98}"/>
          </ac:grpSpMkLst>
        </pc:grpChg>
        <pc:grpChg chg="add mod">
          <ac:chgData name="Kerr, Bryan" userId="03fada00-f897-4903-97d4-b0d7c8e489f3" providerId="ADAL" clId="{A0BAB3D1-5239-5F19-8650-161BEC2E1242}" dt="2026-08-16T22:08:14.796" v="465" actId="164"/>
          <ac:grpSpMkLst>
            <pc:docMk/>
            <pc:sldMk cId="0" sldId="281"/>
            <ac:grpSpMk id="36" creationId="{3D8BD666-415B-E2BF-D806-59DD43E2849A}"/>
          </ac:grpSpMkLst>
        </pc:grpChg>
        <pc:picChg chg="mod">
          <ac:chgData name="Kerr, Bryan" userId="03fada00-f897-4903-97d4-b0d7c8e489f3" providerId="ADAL" clId="{A0BAB3D1-5239-5F19-8650-161BEC2E1242}" dt="2026-08-16T22:07:54.408" v="458" actId="164"/>
          <ac:picMkLst>
            <pc:docMk/>
            <pc:sldMk cId="0" sldId="281"/>
            <ac:picMk id="6" creationId="{00000000-0000-0000-0000-000000000000}"/>
          </ac:picMkLst>
        </pc:picChg>
        <pc:picChg chg="mod">
          <ac:chgData name="Kerr, Bryan" userId="03fada00-f897-4903-97d4-b0d7c8e489f3" providerId="ADAL" clId="{A0BAB3D1-5239-5F19-8650-161BEC2E1242}" dt="2026-08-16T22:07:56.505" v="459" actId="164"/>
          <ac:picMkLst>
            <pc:docMk/>
            <pc:sldMk cId="0" sldId="281"/>
            <ac:picMk id="8" creationId="{00000000-0000-0000-0000-000000000000}"/>
          </ac:picMkLst>
        </pc:picChg>
        <pc:picChg chg="mod">
          <ac:chgData name="Kerr, Bryan" userId="03fada00-f897-4903-97d4-b0d7c8e489f3" providerId="ADAL" clId="{A0BAB3D1-5239-5F19-8650-161BEC2E1242}" dt="2026-08-16T22:07:58.446" v="460" actId="164"/>
          <ac:picMkLst>
            <pc:docMk/>
            <pc:sldMk cId="0" sldId="281"/>
            <ac:picMk id="10" creationId="{00000000-0000-0000-0000-000000000000}"/>
          </ac:picMkLst>
        </pc:picChg>
        <pc:picChg chg="mod">
          <ac:chgData name="Kerr, Bryan" userId="03fada00-f897-4903-97d4-b0d7c8e489f3" providerId="ADAL" clId="{A0BAB3D1-5239-5F19-8650-161BEC2E1242}" dt="2026-08-16T22:08:00.306" v="461" actId="164"/>
          <ac:picMkLst>
            <pc:docMk/>
            <pc:sldMk cId="0" sldId="281"/>
            <ac:picMk id="12" creationId="{00000000-0000-0000-0000-000000000000}"/>
          </ac:picMkLst>
        </pc:picChg>
        <pc:picChg chg="mod">
          <ac:chgData name="Kerr, Bryan" userId="03fada00-f897-4903-97d4-b0d7c8e489f3" providerId="ADAL" clId="{A0BAB3D1-5239-5F19-8650-161BEC2E1242}" dt="2026-08-16T22:08:02.183" v="462" actId="164"/>
          <ac:picMkLst>
            <pc:docMk/>
            <pc:sldMk cId="0" sldId="281"/>
            <ac:picMk id="14" creationId="{00000000-0000-0000-0000-000000000000}"/>
          </ac:picMkLst>
        </pc:picChg>
        <pc:picChg chg="mod">
          <ac:chgData name="Kerr, Bryan" userId="03fada00-f897-4903-97d4-b0d7c8e489f3" providerId="ADAL" clId="{A0BAB3D1-5239-5F19-8650-161BEC2E1242}" dt="2026-08-16T22:08:06.544" v="463" actId="164"/>
          <ac:picMkLst>
            <pc:docMk/>
            <pc:sldMk cId="0" sldId="281"/>
            <ac:picMk id="18" creationId="{00000000-0000-0000-0000-000000000000}"/>
          </ac:picMkLst>
        </pc:picChg>
        <pc:picChg chg="mod">
          <ac:chgData name="Kerr, Bryan" userId="03fada00-f897-4903-97d4-b0d7c8e489f3" providerId="ADAL" clId="{A0BAB3D1-5239-5F19-8650-161BEC2E1242}" dt="2026-08-16T22:08:11.663" v="464" actId="164"/>
          <ac:picMkLst>
            <pc:docMk/>
            <pc:sldMk cId="0" sldId="281"/>
            <ac:picMk id="22" creationId="{00000000-0000-0000-0000-000000000000}"/>
          </ac:picMkLst>
        </pc:picChg>
        <pc:picChg chg="mod">
          <ac:chgData name="Kerr, Bryan" userId="03fada00-f897-4903-97d4-b0d7c8e489f3" providerId="ADAL" clId="{A0BAB3D1-5239-5F19-8650-161BEC2E1242}" dt="2026-08-16T22:08:14.796" v="465" actId="164"/>
          <ac:picMkLst>
            <pc:docMk/>
            <pc:sldMk cId="0" sldId="281"/>
            <ac:picMk id="26"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5195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as they arrive. Four representatives from each congregation: the minister, the Session Clerk, and two others chosen by the Kirk Session.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input from the Committee on the background to Action Plans. Aim: everyone leaves with a clear sense of what is required and why.
Key point: after the often painful and challenging Mission Plan process, this lets congregations focus less on administration and structure, and more on the mission of God in our parishes and how we reach our communities with the Good News of Jesus.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mission areas, four cross-cutting areas, a five-year vision, and honest reflection on resources and challenges.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Congregational Support Committee exists to walk alongside Kirk Sessions through this process.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(Slide 1): My part of today’s session is to show you how to complete the Action Plan itself. We won’t try to write a whole plan in 25 minutes. We’re going to look at the structure, work through an example and consider the questions each Kirk Session will need to answer.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(Slide 2): The Action Plan is a high-level plan covering five years. It grows from the hopes, priorities and sense of direction identified through the congregation’s Vivid Vision Day. Some congregations will already have held their Vivid Vision Day. Others may still be preparing for it. The Action Plan should reflect what has emerged, or what later emerges, from that time of prayerful conversation and discernment. It can include work that’s already happening, work that needs reviewed and new steps the congregation hopes to take. Keep the entries short and clear, using bullet points wherever possible. The detailed arrangements can be developed later by the people responsible for each area.</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(Slide 3): Page 1 asks for the congregation’s name and factual information about its relationship with the approved Presbytery Mission Plan. You’re asked whether any planned union has taken place, whether the full ministry allocation has been received and whether buildings identified for disposal have been sold. If something doesn’t apply, write “not applicable”. Use the comments box for any brief explanation. Pages 2 to 6 cover five areas of congregational life: Worship and Teaching, Pastoral Care and Fellowship, Youth and Children, Local Mission and Community Outreach, and Wider Mission. Page 7 gathers the implications for finance, communications, property and staffing. Page 8 can be used for a particular project or desired outcome involving one of those four resource areas.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(Slide 4): Pages 2 to 6 all follow the same pattern. First, name the desired outcome. What change does the congregation hope to see? Next, identify the actions for Year 1, Year 2 and Years 3 to 5. Then describe what progress will look like in reality. The remaining boxes cover responsibility, resources, possible challenges and the current status of each action. Once you understand this pattern, you can use it throughout the document.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(Slide 5): A desired outcome describes the difference you hope the work will make. “Run pastoral-care training” is an activity. The desired outcome might be: “We hope to strengthen relationships across the congregation so that people feel known, supported and able to care for one another.” Training could then be one of the actions that helps the congregation move towards that outcome. The outcome should connect with the hopes and priorities emerging from the Vivid Vision Day and be clear enough to guide future choices. If your congregation hasn’t held its Vivid Vision Day yet, begin identifying areas that may need attention, then revisit them after the day.
DISCUSSION: Take a moment to think about your own congregation. What’s one change you’d hope to see over the next five years? Pause briefly and invite two or three responses.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(Slide 6): The next part asks what the congregation will do in Year 1, Year 2 and Years 3 to 5. Year 1 might involve listening, research, reviewing existing work or taking a realistic first step. Year 2 can build on what’s been learned during the first year. Years 3 to 5 can describe the longer-term development you hope will follow. Each action should have its own bullet point. It’s fine to say that nothing new is planned in a particular year where the congregation is waiting for people, decisions or resources.
DISCUSSION: Returning to our pastoral-care example, what could be one realistic action for Year 1? Pause and invite two or three suggestions. Possible actions: reviewing current arrangements, identifying gaps, offering training for pastoral visitors, or creating a clearer way for people to request support. These actions guide the work while leaving practical details to those responsible.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(Slide 7): The form asks what progress will look like in reality. This is where we identify the signs that will help the Kirk Session recognise whether the work is bearing fruit. For pastoral care, signs of progress might include more consistent contact, requests for support receiving a timely response, volunteers feeling trained and confident, or people reporting that they feel known and supported.
DISCUSSION: Thinking about our example, what else might show us that progress is being made? Pause and invite two or three responses. Aim for a mixture of things you can count and changes you can recognise through people’s experiences or stories.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(Slide 8): The governance box asks who’ll have oversight of the work. Most work remains under the oversight of the Kirk Session, although responsibility may be delegated to a committee or a short-term working group. Some areas also carry particular responsibilities for the minister, safeguarding coordinator or health and safety coordinator. The plan then asks whether the work will affect finance, communications, property or staffing. Tick the relevant areas and briefly describe what will be needed. Think about people, skills, training, money, buildings, equipment and support from Presbytery. The challenges box is a place for honesty. What might limit or delay the work? Where is the congregation already stretched? Does anything depend on a decision, appointment or resource that isn’t yet in place? Naming these challenges helps the congregation plan realistically. It can also help Presbytery recognise where support may be useful. Each action should be marked as Not Started, In Progress or Complete.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(Slide 9): Once pages 2 to 6 have been drafted, the finance, communications, property and staffing implications are carried across to page 7. This creates a joined-up picture. Several parts of the Action Plan may depend on the same volunteers, budget, building work or communication support. Page 7 helps the Kirk Session see those connections and consider whether the full plan is achievable. Page 8 is available if the congregation has a particular desired outcome involving finance, communications, property or staffing. The page can be copied if more than one additional project is needed.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(Slide 10): The same process can now be followed for each mission area. The Action Plan doesn’t need to be written by the whole Kirk Session word by word. Different people can help prepare sections. It’s helpful to appoint one person to bring the material together so the completed document is clear and consistent. The full draft should be checked against the hopes, priorities and sense of direction that emerged from the congregation’s Vivid Vision Day. Where the Vivid Vision Day is still to take place, the draft should remain open for review. It’ll be submitted to Presbytery for feedback and support. The Kirk Session can then make any necessary adjustments before formally adopting the completed plan. The aim is a plan that’s clear, honest and achievable, rooted in the congregation’s calling and open to where God leads over the years ahead.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2:50 / 7:50, 10 minutes. Helps the session change from talking of admin and form filling to talking about discernment, listening and vision.
1 Corinthians 3:6-7: I planted the seed, Apollos watered it, but God has been making it grow. So neither the one who plants nor the one who waters is anything, but only God, who makes things grow.</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walk-through of the five-stage process in the Vision Guide. The Committee recommends this to every Kirk Session, offered as a guide and not a prescription. Added together the stages take roughly eight to thirteen weeks. Some Sessions will move faster; some need longer, especially where listening reveals more than expected.</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listening stage is the heart of the process. Three different conversations, each with different questions and a different invitation. Most Kirk Sessions only hear regularly from the first group, and often not in a planned, intentional way.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Committee is appointing Congregational Facilitators to walk alongside every Kirk Session. They are your named contacts, sounding boards, and route into the Committee. After this input, each congregation pairs with its Facilitators for a short conversation in the room.</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congregation’s four representatives pair with their Congregational Facilitators for a short conversation in the room. The aim is simply to meet, exchange contact details, and agree how you would like to keep in touch. You will have much more time together over the months ahead.</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participant should leave knowing what is required of their Kirk Session, by when. The key date is 31 November 2026 for draft plans; the Committee returns comments within six weeks.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 named Facilitator throughout; written comments on every draft submitted by 31 November 2026; the three documents; conversations at any point. After approval: annual review ahead of Presbytery attestation, status updates, adjustments where things change, five-yearly re-evaluation in line with the Presbytery Mission Plan.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floor. Invite questions on anything not covered, or anything needing more clarity. Committee members respond. Where we do not know the answer we will say so and come back to you.</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representatives have heard the same thing. The Kirk Session as a whole has not. Share what you heard as soon as you can and start the conversation about how your congregation will approach this work. Stay in touch with your Facilitators; if they cannot help with a question, they will route it to the Committee.</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3:55 / 8:55, 5 minutes. End as we began, in prayer, committing the work to God to whom it belongs.
Closing prayer: God of every parish and every person, of every faithful elder and every weary minister, of every congregation that hopes and every community that waits: bless the work we have begun today. Give your wisdom to the Kirk Sessions we represent. Give your patience to the Facilitators who will walk alongside them. Give your courage to all of us as we listen, plan, and respond to your call. We commit this work, and the months ahead, into your hands. Through Jesus Christ our Lord. Amen.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2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4.emf"/><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8.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324F"/>
        </a:solidFill>
        <a:effectLst/>
      </p:bgPr>
    </p:bg>
    <p:spTree>
      <p:nvGrpSpPr>
        <p:cNvPr id="1" name=""/>
        <p:cNvGrpSpPr/>
        <p:nvPr/>
      </p:nvGrpSpPr>
      <p:grpSpPr>
        <a:xfrm>
          <a:off x="0" y="0"/>
          <a:ext cx="0" cy="0"/>
          <a:chOff x="0" y="0"/>
          <a:chExt cx="0" cy="0"/>
        </a:xfrm>
      </p:grpSpPr>
      <p:sp>
        <p:nvSpPr>
          <p:cNvPr id="2" name="Shape 0"/>
          <p:cNvSpPr/>
          <p:nvPr/>
        </p:nvSpPr>
        <p:spPr>
          <a:xfrm>
            <a:off x="9509760" y="-1463040"/>
            <a:ext cx="4206240" cy="4206240"/>
          </a:xfrm>
          <a:prstGeom prst="ellipse">
            <a:avLst/>
          </a:prstGeom>
          <a:solidFill>
            <a:srgbClr val="FFFFFF">
              <a:alpha val="7000"/>
            </a:srgbClr>
          </a:solidFill>
          <a:ln/>
        </p:spPr>
        <p:txBody>
          <a:bodyPr/>
          <a:lstStyle/>
          <a:p>
            <a:endParaRPr lang="en-US"/>
          </a:p>
        </p:txBody>
      </p:sp>
      <p:sp>
        <p:nvSpPr>
          <p:cNvPr id="3" name="Shape 1"/>
          <p:cNvSpPr/>
          <p:nvPr/>
        </p:nvSpPr>
        <p:spPr>
          <a:xfrm>
            <a:off x="10698480" y="4480560"/>
            <a:ext cx="3108960" cy="3108960"/>
          </a:xfrm>
          <a:prstGeom prst="ellipse">
            <a:avLst/>
          </a:prstGeom>
          <a:solidFill>
            <a:srgbClr val="C9A227">
              <a:alpha val="15000"/>
            </a:srgbClr>
          </a:solidFill>
          <a:ln/>
        </p:spPr>
        <p:txBody>
          <a:bodyPr/>
          <a:lstStyle/>
          <a:p>
            <a:endParaRPr lang="en-US"/>
          </a:p>
        </p:txBody>
      </p:sp>
      <p:sp>
        <p:nvSpPr>
          <p:cNvPr id="4" name="Shape 2"/>
          <p:cNvSpPr/>
          <p:nvPr/>
        </p:nvSpPr>
        <p:spPr>
          <a:xfrm>
            <a:off x="-1188720" y="5120640"/>
            <a:ext cx="2926080" cy="2926080"/>
          </a:xfrm>
          <a:prstGeom prst="ellipse">
            <a:avLst/>
          </a:prstGeom>
          <a:solidFill>
            <a:srgbClr val="FFFFFF">
              <a:alpha val="6000"/>
            </a:srgbClr>
          </a:solidFill>
          <a:ln/>
        </p:spPr>
        <p:txBody>
          <a:bodyPr/>
          <a:lstStyle/>
          <a:p>
            <a:endParaRPr lang="en-US"/>
          </a:p>
        </p:txBody>
      </p:sp>
      <p:sp>
        <p:nvSpPr>
          <p:cNvPr id="6" name="Text 3"/>
          <p:cNvSpPr/>
          <p:nvPr/>
        </p:nvSpPr>
        <p:spPr>
          <a:xfrm>
            <a:off x="822960" y="1828800"/>
            <a:ext cx="12451806" cy="320040"/>
          </a:xfrm>
          <a:prstGeom prst="rect">
            <a:avLst/>
          </a:prstGeom>
          <a:noFill/>
          <a:ln/>
        </p:spPr>
        <p:txBody>
          <a:bodyPr wrap="square" lIns="0" tIns="0" rIns="0" bIns="0" rtlCol="0" anchor="ctr"/>
          <a:lstStyle/>
          <a:p>
            <a:pPr marL="0" indent="0">
              <a:buNone/>
            </a:pPr>
            <a:r>
              <a:rPr lang="en-US" b="1" kern="0" spc="300" dirty="0">
                <a:solidFill>
                  <a:srgbClr val="C9A227"/>
                </a:solidFill>
                <a:latin typeface="Calibri" pitchFamily="34" charset="0"/>
                <a:ea typeface="Calibri" pitchFamily="34" charset="-122"/>
                <a:cs typeface="Calibri" pitchFamily="34" charset="-120"/>
              </a:rPr>
              <a:t>PRESBYTERY OF CLYDE  ·  CONGREGATIONAL SUPPORT COMMITTEE</a:t>
            </a:r>
            <a:endParaRPr lang="en-US" dirty="0"/>
          </a:p>
        </p:txBody>
      </p:sp>
      <p:sp>
        <p:nvSpPr>
          <p:cNvPr id="7" name="Text 4"/>
          <p:cNvSpPr/>
          <p:nvPr/>
        </p:nvSpPr>
        <p:spPr>
          <a:xfrm>
            <a:off x="822960" y="2240280"/>
            <a:ext cx="10515600" cy="1005840"/>
          </a:xfrm>
          <a:prstGeom prst="rect">
            <a:avLst/>
          </a:prstGeom>
          <a:noFill/>
          <a:ln/>
        </p:spPr>
        <p:txBody>
          <a:bodyPr wrap="square" lIns="0" tIns="0" rIns="0" bIns="0" rtlCol="0" anchor="ctr"/>
          <a:lstStyle/>
          <a:p>
            <a:pPr marL="0" indent="0">
              <a:buNone/>
            </a:pPr>
            <a:r>
              <a:rPr lang="en-US" sz="5400" b="1" dirty="0">
                <a:solidFill>
                  <a:srgbClr val="FFFFFF"/>
                </a:solidFill>
                <a:latin typeface="Cambria" pitchFamily="34" charset="0"/>
                <a:ea typeface="Cambria" pitchFamily="34" charset="-122"/>
                <a:cs typeface="Cambria" pitchFamily="34" charset="-120"/>
              </a:rPr>
              <a:t>Congregational Action Plan</a:t>
            </a:r>
            <a:endParaRPr lang="en-US" sz="5400" dirty="0"/>
          </a:p>
        </p:txBody>
      </p:sp>
      <p:sp>
        <p:nvSpPr>
          <p:cNvPr id="8" name="Text 5"/>
          <p:cNvSpPr/>
          <p:nvPr/>
        </p:nvSpPr>
        <p:spPr>
          <a:xfrm>
            <a:off x="822960" y="3383280"/>
            <a:ext cx="11369040" cy="457200"/>
          </a:xfrm>
          <a:prstGeom prst="rect">
            <a:avLst/>
          </a:prstGeom>
          <a:noFill/>
          <a:ln/>
        </p:spPr>
        <p:txBody>
          <a:bodyPr wrap="square" lIns="0" tIns="0" rIns="0" bIns="0" rtlCol="0" anchor="ctr"/>
          <a:lstStyle/>
          <a:p>
            <a:pPr marL="0" indent="0">
              <a:buNone/>
            </a:pPr>
            <a:r>
              <a:rPr lang="en-US" sz="2600" dirty="0">
                <a:solidFill>
                  <a:srgbClr val="CFDCEA"/>
                </a:solidFill>
                <a:latin typeface="Calibri" pitchFamily="34" charset="0"/>
                <a:ea typeface="Calibri" pitchFamily="34" charset="-122"/>
                <a:cs typeface="Calibri" pitchFamily="34" charset="-120"/>
              </a:rPr>
              <a:t>Information Session for Ministers, Session Clerks and Kirk Session Representatives</a:t>
            </a:r>
            <a:endParaRPr lang="en-US" sz="2600" dirty="0"/>
          </a:p>
        </p:txBody>
      </p:sp>
      <p:sp>
        <p:nvSpPr>
          <p:cNvPr id="9" name="Text 6"/>
          <p:cNvSpPr/>
          <p:nvPr/>
        </p:nvSpPr>
        <p:spPr>
          <a:xfrm>
            <a:off x="822959" y="3977640"/>
            <a:ext cx="10827657" cy="365760"/>
          </a:xfrm>
          <a:prstGeom prst="rect">
            <a:avLst/>
          </a:prstGeom>
          <a:noFill/>
          <a:ln/>
        </p:spPr>
        <p:txBody>
          <a:bodyPr wrap="square" lIns="0" tIns="0" rIns="0" bIns="0" rtlCol="0" anchor="ctr"/>
          <a:lstStyle/>
          <a:p>
            <a:pPr marL="0" indent="0">
              <a:buNone/>
            </a:pPr>
            <a:r>
              <a:rPr lang="en-US" sz="2000" dirty="0">
                <a:solidFill>
                  <a:srgbClr val="C9A227"/>
                </a:solidFill>
                <a:latin typeface="Calibri" pitchFamily="34" charset="0"/>
                <a:ea typeface="Calibri" pitchFamily="34" charset="-122"/>
                <a:cs typeface="Calibri" pitchFamily="34" charset="-120"/>
              </a:rPr>
              <a:t>A two-hour gathering  ·  Planning cycle 2027 to 2031</a:t>
            </a: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Why We Are Doing This</a:t>
            </a:r>
            <a:endParaRPr lang="en-US" sz="3000" dirty="0"/>
          </a:p>
        </p:txBody>
      </p:sp>
      <p:grpSp>
        <p:nvGrpSpPr>
          <p:cNvPr id="26" name="Group 25">
            <a:extLst>
              <a:ext uri="{FF2B5EF4-FFF2-40B4-BE49-F238E27FC236}">
                <a16:creationId xmlns:a16="http://schemas.microsoft.com/office/drawing/2014/main" id="{BFA163A6-FC40-CC63-1FB3-F4C1C0D5152C}"/>
              </a:ext>
            </a:extLst>
          </p:cNvPr>
          <p:cNvGrpSpPr/>
          <p:nvPr/>
        </p:nvGrpSpPr>
        <p:grpSpPr>
          <a:xfrm>
            <a:off x="822960" y="1645920"/>
            <a:ext cx="10515600" cy="859536"/>
            <a:chOff x="822960" y="1645920"/>
            <a:chExt cx="10515600" cy="859536"/>
          </a:xfrm>
        </p:grpSpPr>
        <p:sp>
          <p:nvSpPr>
            <p:cNvPr id="5" name="Shape 2"/>
            <p:cNvSpPr/>
            <p:nvPr/>
          </p:nvSpPr>
          <p:spPr>
            <a:xfrm>
              <a:off x="822960" y="1691640"/>
              <a:ext cx="512064" cy="512064"/>
            </a:xfrm>
            <a:prstGeom prst="ellipse">
              <a:avLst/>
            </a:prstGeom>
            <a:solidFill>
              <a:srgbClr val="EAF1F8"/>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941832" y="1810512"/>
              <a:ext cx="274320" cy="274320"/>
            </a:xfrm>
            <a:prstGeom prst="rect">
              <a:avLst/>
            </a:prstGeom>
          </p:spPr>
        </p:pic>
        <p:sp>
          <p:nvSpPr>
            <p:cNvPr id="7" name="Text 3"/>
            <p:cNvSpPr/>
            <p:nvPr/>
          </p:nvSpPr>
          <p:spPr>
            <a:xfrm>
              <a:off x="1554480" y="1645920"/>
              <a:ext cx="9784080" cy="27432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It is required</a:t>
              </a:r>
              <a:endParaRPr lang="en-US" sz="2400" dirty="0"/>
            </a:p>
          </p:txBody>
        </p:sp>
        <p:sp>
          <p:nvSpPr>
            <p:cNvPr id="8" name="Text 4"/>
            <p:cNvSpPr/>
            <p:nvPr/>
          </p:nvSpPr>
          <p:spPr>
            <a:xfrm>
              <a:off x="1554480" y="1911096"/>
              <a:ext cx="9784080" cy="594360"/>
            </a:xfrm>
            <a:prstGeom prst="rect">
              <a:avLst/>
            </a:prstGeom>
            <a:noFill/>
            <a:ln/>
          </p:spPr>
          <p:txBody>
            <a:bodyPr wrap="square" lIns="0" tIns="0" rIns="0" bIns="0" rtlCol="0" anchor="t"/>
            <a:lstStyle/>
            <a:p>
              <a:pPr marL="0" indent="0">
                <a:lnSpc>
                  <a:spcPct val="108000"/>
                </a:lnSpc>
                <a:buNone/>
              </a:pPr>
              <a:r>
                <a:rPr lang="en-US" sz="2000" dirty="0">
                  <a:solidFill>
                    <a:srgbClr val="1A2430"/>
                  </a:solidFill>
                  <a:latin typeface="Calibri" pitchFamily="34" charset="0"/>
                  <a:ea typeface="Calibri" pitchFamily="34" charset="-122"/>
                  <a:cs typeface="Calibri" pitchFamily="34" charset="-120"/>
                </a:rPr>
                <a:t>Act VIII 2021 (as amended) requires every charge to have a five-year Action Plan.</a:t>
              </a:r>
              <a:endParaRPr lang="en-US" sz="2000" dirty="0"/>
            </a:p>
          </p:txBody>
        </p:sp>
      </p:grpSp>
      <p:grpSp>
        <p:nvGrpSpPr>
          <p:cNvPr id="27" name="Group 26">
            <a:extLst>
              <a:ext uri="{FF2B5EF4-FFF2-40B4-BE49-F238E27FC236}">
                <a16:creationId xmlns:a16="http://schemas.microsoft.com/office/drawing/2014/main" id="{49184AA6-6DC3-193C-F948-1DB16680532B}"/>
              </a:ext>
            </a:extLst>
          </p:cNvPr>
          <p:cNvGrpSpPr/>
          <p:nvPr/>
        </p:nvGrpSpPr>
        <p:grpSpPr>
          <a:xfrm>
            <a:off x="822960" y="2615184"/>
            <a:ext cx="10515600" cy="859536"/>
            <a:chOff x="822960" y="2615184"/>
            <a:chExt cx="10515600" cy="859536"/>
          </a:xfrm>
        </p:grpSpPr>
        <p:sp>
          <p:nvSpPr>
            <p:cNvPr id="9" name="Shape 5"/>
            <p:cNvSpPr/>
            <p:nvPr/>
          </p:nvSpPr>
          <p:spPr>
            <a:xfrm>
              <a:off x="822960" y="2660904"/>
              <a:ext cx="512064" cy="512064"/>
            </a:xfrm>
            <a:prstGeom prst="ellipse">
              <a:avLst/>
            </a:prstGeom>
            <a:solidFill>
              <a:srgbClr val="EAF1F8"/>
            </a:solidFill>
            <a:ln/>
          </p:spPr>
          <p:txBody>
            <a:bodyPr/>
            <a:lstStyle/>
            <a:p>
              <a:endParaRPr lang="en-US"/>
            </a:p>
          </p:txBody>
        </p:sp>
        <p:pic>
          <p:nvPicPr>
            <p:cNvPr id="10" name="Image 1" descr="preencoded.png"/>
            <p:cNvPicPr>
              <a:picLocks noChangeAspect="1"/>
            </p:cNvPicPr>
            <p:nvPr/>
          </p:nvPicPr>
          <p:blipFill>
            <a:blip r:embed="rId4"/>
            <a:stretch>
              <a:fillRect/>
            </a:stretch>
          </p:blipFill>
          <p:spPr>
            <a:xfrm>
              <a:off x="941832" y="2779776"/>
              <a:ext cx="274320" cy="274320"/>
            </a:xfrm>
            <a:prstGeom prst="rect">
              <a:avLst/>
            </a:prstGeom>
          </p:spPr>
        </p:pic>
        <p:sp>
          <p:nvSpPr>
            <p:cNvPr id="11" name="Text 6"/>
            <p:cNvSpPr/>
            <p:nvPr/>
          </p:nvSpPr>
          <p:spPr>
            <a:xfrm>
              <a:off x="1554480" y="2615184"/>
              <a:ext cx="9784080" cy="27432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It sits under the Mission Plan</a:t>
              </a:r>
              <a:endParaRPr lang="en-US" sz="2400" dirty="0"/>
            </a:p>
          </p:txBody>
        </p:sp>
        <p:sp>
          <p:nvSpPr>
            <p:cNvPr id="12" name="Text 7"/>
            <p:cNvSpPr/>
            <p:nvPr/>
          </p:nvSpPr>
          <p:spPr>
            <a:xfrm>
              <a:off x="1554480" y="2880360"/>
              <a:ext cx="9784080" cy="594360"/>
            </a:xfrm>
            <a:prstGeom prst="rect">
              <a:avLst/>
            </a:prstGeom>
            <a:noFill/>
            <a:ln/>
          </p:spPr>
          <p:txBody>
            <a:bodyPr wrap="square" lIns="0" tIns="0" rIns="0" bIns="0" rtlCol="0" anchor="t"/>
            <a:lstStyle/>
            <a:p>
              <a:pPr marL="0" indent="0">
                <a:lnSpc>
                  <a:spcPct val="108000"/>
                </a:lnSpc>
                <a:buNone/>
              </a:pPr>
              <a:r>
                <a:rPr lang="en-US" sz="2000" dirty="0">
                  <a:solidFill>
                    <a:srgbClr val="1A2430"/>
                  </a:solidFill>
                  <a:latin typeface="Calibri" pitchFamily="34" charset="0"/>
                  <a:ea typeface="Calibri" pitchFamily="34" charset="-122"/>
                  <a:cs typeface="Calibri" pitchFamily="34" charset="-120"/>
                </a:rPr>
                <a:t>Your Action Plan must be consistent with the approved Presbytery Mission Plan.</a:t>
              </a:r>
              <a:endParaRPr lang="en-US" sz="2000" dirty="0"/>
            </a:p>
          </p:txBody>
        </p:sp>
      </p:grpSp>
      <p:grpSp>
        <p:nvGrpSpPr>
          <p:cNvPr id="28" name="Group 27">
            <a:extLst>
              <a:ext uri="{FF2B5EF4-FFF2-40B4-BE49-F238E27FC236}">
                <a16:creationId xmlns:a16="http://schemas.microsoft.com/office/drawing/2014/main" id="{215996CB-3146-E34F-BCFE-9B91A9D4AEA5}"/>
              </a:ext>
            </a:extLst>
          </p:cNvPr>
          <p:cNvGrpSpPr/>
          <p:nvPr/>
        </p:nvGrpSpPr>
        <p:grpSpPr>
          <a:xfrm>
            <a:off x="822960" y="3584448"/>
            <a:ext cx="10515600" cy="859536"/>
            <a:chOff x="822960" y="3584448"/>
            <a:chExt cx="10515600" cy="859536"/>
          </a:xfrm>
        </p:grpSpPr>
        <p:sp>
          <p:nvSpPr>
            <p:cNvPr id="13" name="Shape 8"/>
            <p:cNvSpPr/>
            <p:nvPr/>
          </p:nvSpPr>
          <p:spPr>
            <a:xfrm>
              <a:off x="822960" y="3630168"/>
              <a:ext cx="512064" cy="512064"/>
            </a:xfrm>
            <a:prstGeom prst="ellipse">
              <a:avLst/>
            </a:prstGeom>
            <a:solidFill>
              <a:srgbClr val="EAF1F8"/>
            </a:solidFill>
            <a:ln/>
          </p:spPr>
          <p:txBody>
            <a:bodyPr/>
            <a:lstStyle/>
            <a:p>
              <a:endParaRPr lang="en-US"/>
            </a:p>
          </p:txBody>
        </p:sp>
        <p:pic>
          <p:nvPicPr>
            <p:cNvPr id="14" name="Image 2" descr="preencoded.png"/>
            <p:cNvPicPr>
              <a:picLocks noChangeAspect="1"/>
            </p:cNvPicPr>
            <p:nvPr/>
          </p:nvPicPr>
          <p:blipFill>
            <a:blip r:embed="rId5"/>
            <a:stretch>
              <a:fillRect/>
            </a:stretch>
          </p:blipFill>
          <p:spPr>
            <a:xfrm>
              <a:off x="941832" y="3749040"/>
              <a:ext cx="274320" cy="274320"/>
            </a:xfrm>
            <a:prstGeom prst="rect">
              <a:avLst/>
            </a:prstGeom>
          </p:spPr>
        </p:pic>
        <p:sp>
          <p:nvSpPr>
            <p:cNvPr id="15" name="Text 9"/>
            <p:cNvSpPr/>
            <p:nvPr/>
          </p:nvSpPr>
          <p:spPr>
            <a:xfrm>
              <a:off x="1554480" y="3584448"/>
              <a:ext cx="9784080" cy="27432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The Kirk Session owns it</a:t>
              </a:r>
              <a:endParaRPr lang="en-US" sz="2400" dirty="0"/>
            </a:p>
          </p:txBody>
        </p:sp>
        <p:sp>
          <p:nvSpPr>
            <p:cNvPr id="16" name="Text 10"/>
            <p:cNvSpPr/>
            <p:nvPr/>
          </p:nvSpPr>
          <p:spPr>
            <a:xfrm>
              <a:off x="1554480" y="3849624"/>
              <a:ext cx="9784080" cy="594360"/>
            </a:xfrm>
            <a:prstGeom prst="rect">
              <a:avLst/>
            </a:prstGeom>
            <a:noFill/>
            <a:ln/>
          </p:spPr>
          <p:txBody>
            <a:bodyPr wrap="square" lIns="0" tIns="0" rIns="0" bIns="0" rtlCol="0" anchor="t"/>
            <a:lstStyle/>
            <a:p>
              <a:pPr marL="0" indent="0">
                <a:lnSpc>
                  <a:spcPct val="108000"/>
                </a:lnSpc>
                <a:buNone/>
              </a:pPr>
              <a:r>
                <a:rPr lang="en-US" sz="2000" dirty="0">
                  <a:solidFill>
                    <a:srgbClr val="1A2430"/>
                  </a:solidFill>
                  <a:latin typeface="Calibri" pitchFamily="34" charset="0"/>
                  <a:ea typeface="Calibri" pitchFamily="34" charset="-122"/>
                  <a:cs typeface="Calibri" pitchFamily="34" charset="-120"/>
                </a:rPr>
                <a:t>The Kirk Session prepares, approves and submits the plan.</a:t>
              </a:r>
              <a:endParaRPr lang="en-US" sz="2000" dirty="0"/>
            </a:p>
          </p:txBody>
        </p:sp>
      </p:grpSp>
      <p:grpSp>
        <p:nvGrpSpPr>
          <p:cNvPr id="29" name="Group 28">
            <a:extLst>
              <a:ext uri="{FF2B5EF4-FFF2-40B4-BE49-F238E27FC236}">
                <a16:creationId xmlns:a16="http://schemas.microsoft.com/office/drawing/2014/main" id="{2BC7EB79-1C6E-45DE-79F0-D5EF1502D8D5}"/>
              </a:ext>
            </a:extLst>
          </p:cNvPr>
          <p:cNvGrpSpPr/>
          <p:nvPr/>
        </p:nvGrpSpPr>
        <p:grpSpPr>
          <a:xfrm>
            <a:off x="822960" y="4553712"/>
            <a:ext cx="10515600" cy="859536"/>
            <a:chOff x="822960" y="4553712"/>
            <a:chExt cx="10515600" cy="859536"/>
          </a:xfrm>
        </p:grpSpPr>
        <p:sp>
          <p:nvSpPr>
            <p:cNvPr id="17" name="Shape 11"/>
            <p:cNvSpPr/>
            <p:nvPr/>
          </p:nvSpPr>
          <p:spPr>
            <a:xfrm>
              <a:off x="822960" y="4599432"/>
              <a:ext cx="512064" cy="512064"/>
            </a:xfrm>
            <a:prstGeom prst="ellipse">
              <a:avLst/>
            </a:prstGeom>
            <a:solidFill>
              <a:srgbClr val="EAF1F8"/>
            </a:solidFill>
            <a:ln/>
          </p:spPr>
          <p:txBody>
            <a:bodyPr/>
            <a:lstStyle/>
            <a:p>
              <a:endParaRPr lang="en-US"/>
            </a:p>
          </p:txBody>
        </p:sp>
        <p:pic>
          <p:nvPicPr>
            <p:cNvPr id="18" name="Image 3" descr="preencoded.png"/>
            <p:cNvPicPr>
              <a:picLocks noChangeAspect="1"/>
            </p:cNvPicPr>
            <p:nvPr/>
          </p:nvPicPr>
          <p:blipFill>
            <a:blip r:embed="rId6"/>
            <a:stretch>
              <a:fillRect/>
            </a:stretch>
          </p:blipFill>
          <p:spPr>
            <a:xfrm>
              <a:off x="941832" y="4718304"/>
              <a:ext cx="274320" cy="274320"/>
            </a:xfrm>
            <a:prstGeom prst="rect">
              <a:avLst/>
            </a:prstGeom>
          </p:spPr>
        </p:pic>
        <p:sp>
          <p:nvSpPr>
            <p:cNvPr id="19" name="Text 12"/>
            <p:cNvSpPr/>
            <p:nvPr/>
          </p:nvSpPr>
          <p:spPr>
            <a:xfrm>
              <a:off x="1554480" y="4553712"/>
              <a:ext cx="9784080" cy="27432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It turns us back to mission</a:t>
              </a:r>
              <a:endParaRPr lang="en-US" sz="2400" dirty="0"/>
            </a:p>
          </p:txBody>
        </p:sp>
        <p:sp>
          <p:nvSpPr>
            <p:cNvPr id="20" name="Text 13"/>
            <p:cNvSpPr/>
            <p:nvPr/>
          </p:nvSpPr>
          <p:spPr>
            <a:xfrm>
              <a:off x="1554480" y="4818888"/>
              <a:ext cx="9784080" cy="594360"/>
            </a:xfrm>
            <a:prstGeom prst="rect">
              <a:avLst/>
            </a:prstGeom>
            <a:noFill/>
            <a:ln/>
          </p:spPr>
          <p:txBody>
            <a:bodyPr wrap="square" lIns="0" tIns="0" rIns="0" bIns="0" rtlCol="0" anchor="t"/>
            <a:lstStyle/>
            <a:p>
              <a:pPr marL="0" indent="0">
                <a:lnSpc>
                  <a:spcPct val="108000"/>
                </a:lnSpc>
                <a:buNone/>
              </a:pPr>
              <a:r>
                <a:rPr lang="en-US" sz="2000" dirty="0">
                  <a:solidFill>
                    <a:srgbClr val="1A2430"/>
                  </a:solidFill>
                  <a:latin typeface="Calibri" pitchFamily="34" charset="0"/>
                  <a:ea typeface="Calibri" pitchFamily="34" charset="-122"/>
                  <a:cs typeface="Calibri" pitchFamily="34" charset="-120"/>
                </a:rPr>
                <a:t>The focus moves from structures and administration to God’s mission in your parish.</a:t>
              </a:r>
              <a:endParaRPr lang="en-US" sz="2000" dirty="0"/>
            </a:p>
          </p:txBody>
        </p:sp>
      </p:grpSp>
      <p:grpSp>
        <p:nvGrpSpPr>
          <p:cNvPr id="30" name="Group 29">
            <a:extLst>
              <a:ext uri="{FF2B5EF4-FFF2-40B4-BE49-F238E27FC236}">
                <a16:creationId xmlns:a16="http://schemas.microsoft.com/office/drawing/2014/main" id="{F7F329F7-0E02-7D25-1A50-61E31E97FA9F}"/>
              </a:ext>
            </a:extLst>
          </p:cNvPr>
          <p:cNvGrpSpPr/>
          <p:nvPr/>
        </p:nvGrpSpPr>
        <p:grpSpPr>
          <a:xfrm>
            <a:off x="822960" y="5522976"/>
            <a:ext cx="10515600" cy="859536"/>
            <a:chOff x="822960" y="5522976"/>
            <a:chExt cx="10515600" cy="859536"/>
          </a:xfrm>
        </p:grpSpPr>
        <p:sp>
          <p:nvSpPr>
            <p:cNvPr id="21" name="Shape 14"/>
            <p:cNvSpPr/>
            <p:nvPr/>
          </p:nvSpPr>
          <p:spPr>
            <a:xfrm>
              <a:off x="822960" y="5568696"/>
              <a:ext cx="512064" cy="512064"/>
            </a:xfrm>
            <a:prstGeom prst="ellipse">
              <a:avLst/>
            </a:prstGeom>
            <a:solidFill>
              <a:srgbClr val="EAF1F8"/>
            </a:solidFill>
            <a:ln/>
          </p:spPr>
          <p:txBody>
            <a:bodyPr/>
            <a:lstStyle/>
            <a:p>
              <a:endParaRPr lang="en-US"/>
            </a:p>
          </p:txBody>
        </p:sp>
        <p:pic>
          <p:nvPicPr>
            <p:cNvPr id="22" name="Image 4" descr="preencoded.png"/>
            <p:cNvPicPr>
              <a:picLocks noChangeAspect="1"/>
            </p:cNvPicPr>
            <p:nvPr/>
          </p:nvPicPr>
          <p:blipFill>
            <a:blip r:embed="rId7"/>
            <a:stretch>
              <a:fillRect/>
            </a:stretch>
          </p:blipFill>
          <p:spPr>
            <a:xfrm>
              <a:off x="941832" y="5687568"/>
              <a:ext cx="274320" cy="274320"/>
            </a:xfrm>
            <a:prstGeom prst="rect">
              <a:avLst/>
            </a:prstGeom>
          </p:spPr>
        </p:pic>
        <p:sp>
          <p:nvSpPr>
            <p:cNvPr id="23" name="Text 15"/>
            <p:cNvSpPr/>
            <p:nvPr/>
          </p:nvSpPr>
          <p:spPr>
            <a:xfrm>
              <a:off x="1554480" y="5522976"/>
              <a:ext cx="9784080" cy="27432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It starts a rhythm</a:t>
              </a:r>
              <a:endParaRPr lang="en-US" sz="2400" dirty="0"/>
            </a:p>
          </p:txBody>
        </p:sp>
        <p:sp>
          <p:nvSpPr>
            <p:cNvPr id="24" name="Text 16"/>
            <p:cNvSpPr/>
            <p:nvPr/>
          </p:nvSpPr>
          <p:spPr>
            <a:xfrm>
              <a:off x="1554480" y="5788152"/>
              <a:ext cx="9784080" cy="594360"/>
            </a:xfrm>
            <a:prstGeom prst="rect">
              <a:avLst/>
            </a:prstGeom>
            <a:noFill/>
            <a:ln/>
          </p:spPr>
          <p:txBody>
            <a:bodyPr wrap="square" lIns="0" tIns="0" rIns="0" bIns="0" rtlCol="0" anchor="t"/>
            <a:lstStyle/>
            <a:p>
              <a:pPr marL="0" indent="0">
                <a:lnSpc>
                  <a:spcPct val="108000"/>
                </a:lnSpc>
                <a:buNone/>
              </a:pPr>
              <a:r>
                <a:rPr lang="en-US" sz="2000" dirty="0">
                  <a:solidFill>
                    <a:srgbClr val="1A2430"/>
                  </a:solidFill>
                  <a:latin typeface="Calibri" pitchFamily="34" charset="0"/>
                  <a:ea typeface="Calibri" pitchFamily="34" charset="-122"/>
                  <a:cs typeface="Calibri" pitchFamily="34" charset="-120"/>
                </a:rPr>
                <a:t>Plans are reviewed every year and re-evaluated every five. This is not a one-off exercise.</a:t>
              </a:r>
              <a:endParaRPr lang="en-US" sz="2000" dirty="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47472"/>
            <a:ext cx="11064240" cy="274320"/>
          </a:xfrm>
          <a:prstGeom prst="rect">
            <a:avLst/>
          </a:prstGeom>
          <a:noFill/>
          <a:ln/>
        </p:spPr>
        <p:txBody>
          <a:bodyPr wrap="square" lIns="0" tIns="0" rIns="0" bIns="0" rtlCol="0" anchor="ctr"/>
          <a:lstStyle/>
          <a:p>
            <a:pPr marL="0" indent="0">
              <a:buNone/>
            </a:pPr>
            <a:r>
              <a:rPr lang="en-US" sz="1100" b="1" kern="0" spc="200" dirty="0">
                <a:solidFill>
                  <a:srgbClr val="C9A227"/>
                </a:solidFill>
                <a:latin typeface="Calibri" pitchFamily="34" charset="0"/>
                <a:ea typeface="Calibri" pitchFamily="34" charset="-122"/>
                <a:cs typeface="Calibri" pitchFamily="34" charset="-120"/>
              </a:rPr>
              <a:t>THE SHAPE OF THE PLAN</a:t>
            </a:r>
            <a:endParaRPr lang="en-US" sz="1100" dirty="0"/>
          </a:p>
        </p:txBody>
      </p:sp>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What the Action Plan Covers</a:t>
            </a:r>
            <a:endParaRPr lang="en-US" sz="3000" dirty="0"/>
          </a:p>
        </p:txBody>
      </p:sp>
      <p:sp>
        <p:nvSpPr>
          <p:cNvPr id="5" name="Text 2"/>
          <p:cNvSpPr/>
          <p:nvPr/>
        </p:nvSpPr>
        <p:spPr>
          <a:xfrm>
            <a:off x="548640" y="1554480"/>
            <a:ext cx="5852160" cy="320040"/>
          </a:xfrm>
          <a:prstGeom prst="rect">
            <a:avLst/>
          </a:prstGeom>
          <a:noFill/>
          <a:ln/>
        </p:spPr>
        <p:txBody>
          <a:bodyPr wrap="square" lIns="0" tIns="0" rIns="0" bIns="0" rtlCol="0" anchor="ctr"/>
          <a:lstStyle/>
          <a:p>
            <a:pPr marL="0" indent="0">
              <a:buNone/>
            </a:pPr>
            <a:r>
              <a:rPr lang="en-US" sz="2800" b="1" dirty="0">
                <a:solidFill>
                  <a:srgbClr val="16324F"/>
                </a:solidFill>
                <a:latin typeface="Calibri" pitchFamily="34" charset="0"/>
                <a:ea typeface="Calibri" pitchFamily="34" charset="-122"/>
                <a:cs typeface="Calibri" pitchFamily="34" charset="-120"/>
              </a:rPr>
              <a:t>Five mission areas</a:t>
            </a:r>
            <a:endParaRPr lang="en-US" sz="2800" dirty="0"/>
          </a:p>
        </p:txBody>
      </p:sp>
      <p:grpSp>
        <p:nvGrpSpPr>
          <p:cNvPr id="4" name="Group 3">
            <a:extLst>
              <a:ext uri="{FF2B5EF4-FFF2-40B4-BE49-F238E27FC236}">
                <a16:creationId xmlns:a16="http://schemas.microsoft.com/office/drawing/2014/main" id="{D99D4812-002E-2D51-A8E4-8722651A9010}"/>
              </a:ext>
            </a:extLst>
          </p:cNvPr>
          <p:cNvGrpSpPr/>
          <p:nvPr/>
        </p:nvGrpSpPr>
        <p:grpSpPr>
          <a:xfrm>
            <a:off x="548640" y="1965960"/>
            <a:ext cx="5852160" cy="566928"/>
            <a:chOff x="548640" y="1965960"/>
            <a:chExt cx="5852160" cy="566928"/>
          </a:xfrm>
        </p:grpSpPr>
        <p:sp>
          <p:nvSpPr>
            <p:cNvPr id="6" name="Shape 3"/>
            <p:cNvSpPr/>
            <p:nvPr/>
          </p:nvSpPr>
          <p:spPr>
            <a:xfrm>
              <a:off x="548640" y="1965960"/>
              <a:ext cx="5852160" cy="566928"/>
            </a:xfrm>
            <a:prstGeom prst="roundRect">
              <a:avLst>
                <a:gd name="adj" fmla="val 12903"/>
              </a:avLst>
            </a:prstGeom>
            <a:solidFill>
              <a:srgbClr val="EAF1F8"/>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804672" y="2103120"/>
              <a:ext cx="292608" cy="292608"/>
            </a:xfrm>
            <a:prstGeom prst="rect">
              <a:avLst/>
            </a:prstGeom>
          </p:spPr>
        </p:pic>
        <p:sp>
          <p:nvSpPr>
            <p:cNvPr id="8" name="Text 4"/>
            <p:cNvSpPr/>
            <p:nvPr/>
          </p:nvSpPr>
          <p:spPr>
            <a:xfrm>
              <a:off x="1280160" y="1965960"/>
              <a:ext cx="5029200" cy="566928"/>
            </a:xfrm>
            <a:prstGeom prst="rect">
              <a:avLst/>
            </a:prstGeom>
            <a:noFill/>
            <a:ln/>
          </p:spPr>
          <p:txBody>
            <a:bodyPr wrap="square" lIns="0" tIns="0" rIns="0" bIns="0" rtlCol="0" anchor="ctr"/>
            <a:lstStyle/>
            <a:p>
              <a:pPr marL="0" indent="0">
                <a:buNone/>
              </a:pPr>
              <a:r>
                <a:rPr lang="en-US" b="1" dirty="0">
                  <a:solidFill>
                    <a:srgbClr val="1A2430"/>
                  </a:solidFill>
                  <a:latin typeface="Calibri" pitchFamily="34" charset="0"/>
                  <a:ea typeface="Calibri" pitchFamily="34" charset="-122"/>
                  <a:cs typeface="Calibri" pitchFamily="34" charset="-120"/>
                </a:rPr>
                <a:t>Worship and Teaching</a:t>
              </a:r>
              <a:endParaRPr lang="en-US" dirty="0"/>
            </a:p>
          </p:txBody>
        </p:sp>
      </p:grpSp>
      <p:grpSp>
        <p:nvGrpSpPr>
          <p:cNvPr id="36" name="Group 35">
            <a:extLst>
              <a:ext uri="{FF2B5EF4-FFF2-40B4-BE49-F238E27FC236}">
                <a16:creationId xmlns:a16="http://schemas.microsoft.com/office/drawing/2014/main" id="{F3C5F932-A7FD-5FF3-14E3-2E123921DD37}"/>
              </a:ext>
            </a:extLst>
          </p:cNvPr>
          <p:cNvGrpSpPr/>
          <p:nvPr/>
        </p:nvGrpSpPr>
        <p:grpSpPr>
          <a:xfrm>
            <a:off x="548640" y="2642616"/>
            <a:ext cx="5852160" cy="566928"/>
            <a:chOff x="548640" y="2642616"/>
            <a:chExt cx="5852160" cy="566928"/>
          </a:xfrm>
        </p:grpSpPr>
        <p:sp>
          <p:nvSpPr>
            <p:cNvPr id="9" name="Shape 5"/>
            <p:cNvSpPr/>
            <p:nvPr/>
          </p:nvSpPr>
          <p:spPr>
            <a:xfrm>
              <a:off x="548640" y="2642616"/>
              <a:ext cx="5852160" cy="566928"/>
            </a:xfrm>
            <a:prstGeom prst="roundRect">
              <a:avLst>
                <a:gd name="adj" fmla="val 12903"/>
              </a:avLst>
            </a:prstGeom>
            <a:solidFill>
              <a:srgbClr val="EAF1F8"/>
            </a:solidFill>
            <a:ln/>
          </p:spPr>
          <p:txBody>
            <a:bodyPr/>
            <a:lstStyle/>
            <a:p>
              <a:endParaRPr lang="en-US"/>
            </a:p>
          </p:txBody>
        </p:sp>
        <p:pic>
          <p:nvPicPr>
            <p:cNvPr id="10" name="Image 1" descr="preencoded.png"/>
            <p:cNvPicPr>
              <a:picLocks noChangeAspect="1"/>
            </p:cNvPicPr>
            <p:nvPr/>
          </p:nvPicPr>
          <p:blipFill>
            <a:blip r:embed="rId4"/>
            <a:stretch>
              <a:fillRect/>
            </a:stretch>
          </p:blipFill>
          <p:spPr>
            <a:xfrm>
              <a:off x="804672" y="2779776"/>
              <a:ext cx="292608" cy="292608"/>
            </a:xfrm>
            <a:prstGeom prst="rect">
              <a:avLst/>
            </a:prstGeom>
          </p:spPr>
        </p:pic>
        <p:sp>
          <p:nvSpPr>
            <p:cNvPr id="11" name="Text 6"/>
            <p:cNvSpPr/>
            <p:nvPr/>
          </p:nvSpPr>
          <p:spPr>
            <a:xfrm>
              <a:off x="1280160" y="2642616"/>
              <a:ext cx="5029200" cy="566928"/>
            </a:xfrm>
            <a:prstGeom prst="rect">
              <a:avLst/>
            </a:prstGeom>
            <a:noFill/>
            <a:ln/>
          </p:spPr>
          <p:txBody>
            <a:bodyPr wrap="square" lIns="0" tIns="0" rIns="0" bIns="0" rtlCol="0" anchor="ctr"/>
            <a:lstStyle/>
            <a:p>
              <a:pPr marL="0" indent="0">
                <a:buNone/>
              </a:pPr>
              <a:r>
                <a:rPr lang="en-US" b="1" dirty="0">
                  <a:solidFill>
                    <a:srgbClr val="1A2430"/>
                  </a:solidFill>
                  <a:latin typeface="Calibri" pitchFamily="34" charset="0"/>
                  <a:ea typeface="Calibri" pitchFamily="34" charset="-122"/>
                  <a:cs typeface="Calibri" pitchFamily="34" charset="-120"/>
                </a:rPr>
                <a:t>Pastoral Care and Fellowship</a:t>
              </a:r>
              <a:endParaRPr lang="en-US" dirty="0"/>
            </a:p>
          </p:txBody>
        </p:sp>
      </p:grpSp>
      <p:grpSp>
        <p:nvGrpSpPr>
          <p:cNvPr id="37" name="Group 36">
            <a:extLst>
              <a:ext uri="{FF2B5EF4-FFF2-40B4-BE49-F238E27FC236}">
                <a16:creationId xmlns:a16="http://schemas.microsoft.com/office/drawing/2014/main" id="{DA2F508E-8549-F614-999C-C7F250FD0773}"/>
              </a:ext>
            </a:extLst>
          </p:cNvPr>
          <p:cNvGrpSpPr/>
          <p:nvPr/>
        </p:nvGrpSpPr>
        <p:grpSpPr>
          <a:xfrm>
            <a:off x="548640" y="3319272"/>
            <a:ext cx="5852160" cy="566928"/>
            <a:chOff x="548640" y="3319272"/>
            <a:chExt cx="5852160" cy="566928"/>
          </a:xfrm>
        </p:grpSpPr>
        <p:sp>
          <p:nvSpPr>
            <p:cNvPr id="12" name="Shape 7"/>
            <p:cNvSpPr/>
            <p:nvPr/>
          </p:nvSpPr>
          <p:spPr>
            <a:xfrm>
              <a:off x="548640" y="3319272"/>
              <a:ext cx="5852160" cy="566928"/>
            </a:xfrm>
            <a:prstGeom prst="roundRect">
              <a:avLst>
                <a:gd name="adj" fmla="val 12903"/>
              </a:avLst>
            </a:prstGeom>
            <a:solidFill>
              <a:srgbClr val="EAF1F8"/>
            </a:solidFill>
            <a:ln/>
          </p:spPr>
          <p:txBody>
            <a:bodyPr/>
            <a:lstStyle/>
            <a:p>
              <a:endParaRPr lang="en-US"/>
            </a:p>
          </p:txBody>
        </p:sp>
        <p:pic>
          <p:nvPicPr>
            <p:cNvPr id="13" name="Image 2" descr="preencoded.png"/>
            <p:cNvPicPr>
              <a:picLocks noChangeAspect="1"/>
            </p:cNvPicPr>
            <p:nvPr/>
          </p:nvPicPr>
          <p:blipFill>
            <a:blip r:embed="rId5"/>
            <a:stretch>
              <a:fillRect/>
            </a:stretch>
          </p:blipFill>
          <p:spPr>
            <a:xfrm>
              <a:off x="804672" y="3456432"/>
              <a:ext cx="292608" cy="292608"/>
            </a:xfrm>
            <a:prstGeom prst="rect">
              <a:avLst/>
            </a:prstGeom>
          </p:spPr>
        </p:pic>
        <p:sp>
          <p:nvSpPr>
            <p:cNvPr id="14" name="Text 8"/>
            <p:cNvSpPr/>
            <p:nvPr/>
          </p:nvSpPr>
          <p:spPr>
            <a:xfrm>
              <a:off x="1280160" y="3319272"/>
              <a:ext cx="5029200" cy="566928"/>
            </a:xfrm>
            <a:prstGeom prst="rect">
              <a:avLst/>
            </a:prstGeom>
            <a:noFill/>
            <a:ln/>
          </p:spPr>
          <p:txBody>
            <a:bodyPr wrap="square" lIns="0" tIns="0" rIns="0" bIns="0" rtlCol="0" anchor="ctr"/>
            <a:lstStyle/>
            <a:p>
              <a:pPr marL="0" indent="0">
                <a:buNone/>
              </a:pPr>
              <a:r>
                <a:rPr lang="en-US" b="1" dirty="0">
                  <a:solidFill>
                    <a:srgbClr val="1A2430"/>
                  </a:solidFill>
                  <a:latin typeface="Calibri" pitchFamily="34" charset="0"/>
                  <a:ea typeface="Calibri" pitchFamily="34" charset="-122"/>
                  <a:cs typeface="Calibri" pitchFamily="34" charset="-120"/>
                </a:rPr>
                <a:t>Youth and Children</a:t>
              </a:r>
              <a:endParaRPr lang="en-US" dirty="0"/>
            </a:p>
          </p:txBody>
        </p:sp>
      </p:grpSp>
      <p:grpSp>
        <p:nvGrpSpPr>
          <p:cNvPr id="38" name="Group 37">
            <a:extLst>
              <a:ext uri="{FF2B5EF4-FFF2-40B4-BE49-F238E27FC236}">
                <a16:creationId xmlns:a16="http://schemas.microsoft.com/office/drawing/2014/main" id="{0041C245-A33F-DB54-ED01-0C2AF3993042}"/>
              </a:ext>
            </a:extLst>
          </p:cNvPr>
          <p:cNvGrpSpPr/>
          <p:nvPr/>
        </p:nvGrpSpPr>
        <p:grpSpPr>
          <a:xfrm>
            <a:off x="548640" y="3995928"/>
            <a:ext cx="5852160" cy="566928"/>
            <a:chOff x="548640" y="3995928"/>
            <a:chExt cx="5852160" cy="566928"/>
          </a:xfrm>
        </p:grpSpPr>
        <p:sp>
          <p:nvSpPr>
            <p:cNvPr id="15" name="Shape 9"/>
            <p:cNvSpPr/>
            <p:nvPr/>
          </p:nvSpPr>
          <p:spPr>
            <a:xfrm>
              <a:off x="548640" y="3995928"/>
              <a:ext cx="5852160" cy="566928"/>
            </a:xfrm>
            <a:prstGeom prst="roundRect">
              <a:avLst>
                <a:gd name="adj" fmla="val 12903"/>
              </a:avLst>
            </a:prstGeom>
            <a:solidFill>
              <a:srgbClr val="EAF1F8"/>
            </a:solidFill>
            <a:ln/>
          </p:spPr>
          <p:txBody>
            <a:bodyPr/>
            <a:lstStyle/>
            <a:p>
              <a:endParaRPr lang="en-US"/>
            </a:p>
          </p:txBody>
        </p:sp>
        <p:pic>
          <p:nvPicPr>
            <p:cNvPr id="16" name="Image 3" descr="preencoded.png"/>
            <p:cNvPicPr>
              <a:picLocks noChangeAspect="1"/>
            </p:cNvPicPr>
            <p:nvPr/>
          </p:nvPicPr>
          <p:blipFill>
            <a:blip r:embed="rId6"/>
            <a:stretch>
              <a:fillRect/>
            </a:stretch>
          </p:blipFill>
          <p:spPr>
            <a:xfrm>
              <a:off x="804672" y="4133088"/>
              <a:ext cx="292608" cy="292608"/>
            </a:xfrm>
            <a:prstGeom prst="rect">
              <a:avLst/>
            </a:prstGeom>
          </p:spPr>
        </p:pic>
        <p:sp>
          <p:nvSpPr>
            <p:cNvPr id="17" name="Text 10"/>
            <p:cNvSpPr/>
            <p:nvPr/>
          </p:nvSpPr>
          <p:spPr>
            <a:xfrm>
              <a:off x="1280160" y="3995928"/>
              <a:ext cx="5029200" cy="566928"/>
            </a:xfrm>
            <a:prstGeom prst="rect">
              <a:avLst/>
            </a:prstGeom>
            <a:noFill/>
            <a:ln/>
          </p:spPr>
          <p:txBody>
            <a:bodyPr wrap="square" lIns="0" tIns="0" rIns="0" bIns="0" rtlCol="0" anchor="ctr"/>
            <a:lstStyle/>
            <a:p>
              <a:pPr marL="0" indent="0">
                <a:buNone/>
              </a:pPr>
              <a:r>
                <a:rPr lang="en-US" b="1" dirty="0">
                  <a:solidFill>
                    <a:srgbClr val="1A2430"/>
                  </a:solidFill>
                  <a:latin typeface="Calibri" pitchFamily="34" charset="0"/>
                  <a:ea typeface="Calibri" pitchFamily="34" charset="-122"/>
                  <a:cs typeface="Calibri" pitchFamily="34" charset="-120"/>
                </a:rPr>
                <a:t>Local Mission and Community Outreach</a:t>
              </a:r>
              <a:endParaRPr lang="en-US" dirty="0"/>
            </a:p>
          </p:txBody>
        </p:sp>
      </p:grpSp>
      <p:grpSp>
        <p:nvGrpSpPr>
          <p:cNvPr id="39" name="Group 38">
            <a:extLst>
              <a:ext uri="{FF2B5EF4-FFF2-40B4-BE49-F238E27FC236}">
                <a16:creationId xmlns:a16="http://schemas.microsoft.com/office/drawing/2014/main" id="{0E73D998-BD44-7340-AB42-642E6367CC00}"/>
              </a:ext>
            </a:extLst>
          </p:cNvPr>
          <p:cNvGrpSpPr/>
          <p:nvPr/>
        </p:nvGrpSpPr>
        <p:grpSpPr>
          <a:xfrm>
            <a:off x="548640" y="4672584"/>
            <a:ext cx="5852160" cy="566928"/>
            <a:chOff x="548640" y="4672584"/>
            <a:chExt cx="5852160" cy="566928"/>
          </a:xfrm>
        </p:grpSpPr>
        <p:sp>
          <p:nvSpPr>
            <p:cNvPr id="18" name="Shape 11"/>
            <p:cNvSpPr/>
            <p:nvPr/>
          </p:nvSpPr>
          <p:spPr>
            <a:xfrm>
              <a:off x="548640" y="4672584"/>
              <a:ext cx="5852160" cy="566928"/>
            </a:xfrm>
            <a:prstGeom prst="roundRect">
              <a:avLst>
                <a:gd name="adj" fmla="val 12903"/>
              </a:avLst>
            </a:prstGeom>
            <a:solidFill>
              <a:srgbClr val="EAF1F8"/>
            </a:solidFill>
            <a:ln/>
          </p:spPr>
          <p:txBody>
            <a:bodyPr/>
            <a:lstStyle/>
            <a:p>
              <a:endParaRPr lang="en-US"/>
            </a:p>
          </p:txBody>
        </p:sp>
        <p:pic>
          <p:nvPicPr>
            <p:cNvPr id="19" name="Image 4" descr="preencoded.png"/>
            <p:cNvPicPr>
              <a:picLocks noChangeAspect="1"/>
            </p:cNvPicPr>
            <p:nvPr/>
          </p:nvPicPr>
          <p:blipFill>
            <a:blip r:embed="rId7"/>
            <a:stretch>
              <a:fillRect/>
            </a:stretch>
          </p:blipFill>
          <p:spPr>
            <a:xfrm>
              <a:off x="804672" y="4809744"/>
              <a:ext cx="292608" cy="292608"/>
            </a:xfrm>
            <a:prstGeom prst="rect">
              <a:avLst/>
            </a:prstGeom>
          </p:spPr>
        </p:pic>
        <p:sp>
          <p:nvSpPr>
            <p:cNvPr id="20" name="Text 12"/>
            <p:cNvSpPr/>
            <p:nvPr/>
          </p:nvSpPr>
          <p:spPr>
            <a:xfrm>
              <a:off x="1280160" y="4672584"/>
              <a:ext cx="5029200" cy="566928"/>
            </a:xfrm>
            <a:prstGeom prst="rect">
              <a:avLst/>
            </a:prstGeom>
            <a:noFill/>
            <a:ln/>
          </p:spPr>
          <p:txBody>
            <a:bodyPr wrap="square" lIns="0" tIns="0" rIns="0" bIns="0" rtlCol="0" anchor="ctr"/>
            <a:lstStyle/>
            <a:p>
              <a:pPr marL="0" indent="0">
                <a:buNone/>
              </a:pPr>
              <a:r>
                <a:rPr lang="en-US" b="1" dirty="0">
                  <a:solidFill>
                    <a:srgbClr val="1A2430"/>
                  </a:solidFill>
                  <a:latin typeface="Calibri" pitchFamily="34" charset="0"/>
                  <a:ea typeface="Calibri" pitchFamily="34" charset="-122"/>
                  <a:cs typeface="Calibri" pitchFamily="34" charset="-120"/>
                </a:rPr>
                <a:t>Wider Mission: ecumenism, interfaith, World Church</a:t>
              </a:r>
              <a:endParaRPr lang="en-US" dirty="0"/>
            </a:p>
          </p:txBody>
        </p:sp>
      </p:grpSp>
      <p:sp>
        <p:nvSpPr>
          <p:cNvPr id="21" name="Text 13"/>
          <p:cNvSpPr/>
          <p:nvPr/>
        </p:nvSpPr>
        <p:spPr>
          <a:xfrm>
            <a:off x="6858000" y="1554480"/>
            <a:ext cx="4754880" cy="320040"/>
          </a:xfrm>
          <a:prstGeom prst="rect">
            <a:avLst/>
          </a:prstGeom>
          <a:noFill/>
          <a:ln/>
        </p:spPr>
        <p:txBody>
          <a:bodyPr wrap="square" lIns="0" tIns="0" rIns="0" bIns="0" rtlCol="0" anchor="ctr"/>
          <a:lstStyle/>
          <a:p>
            <a:pPr marL="0" indent="0">
              <a:buNone/>
            </a:pPr>
            <a:r>
              <a:rPr lang="en-US" sz="2800" b="1" dirty="0">
                <a:solidFill>
                  <a:srgbClr val="16324F"/>
                </a:solidFill>
                <a:latin typeface="Calibri" pitchFamily="34" charset="0"/>
                <a:ea typeface="Calibri" pitchFamily="34" charset="-122"/>
                <a:cs typeface="Calibri" pitchFamily="34" charset="-120"/>
              </a:rPr>
              <a:t>Four cross-cutting areas</a:t>
            </a:r>
            <a:endParaRPr lang="en-US" sz="2800" dirty="0"/>
          </a:p>
        </p:txBody>
      </p:sp>
      <p:grpSp>
        <p:nvGrpSpPr>
          <p:cNvPr id="40" name="Group 39">
            <a:extLst>
              <a:ext uri="{FF2B5EF4-FFF2-40B4-BE49-F238E27FC236}">
                <a16:creationId xmlns:a16="http://schemas.microsoft.com/office/drawing/2014/main" id="{340DE3E3-EF4A-D1A2-3CD1-177FB22F0B49}"/>
              </a:ext>
            </a:extLst>
          </p:cNvPr>
          <p:cNvGrpSpPr/>
          <p:nvPr/>
        </p:nvGrpSpPr>
        <p:grpSpPr>
          <a:xfrm>
            <a:off x="6858000" y="1965960"/>
            <a:ext cx="4754880" cy="566928"/>
            <a:chOff x="6858000" y="1965960"/>
            <a:chExt cx="4754880" cy="566928"/>
          </a:xfrm>
        </p:grpSpPr>
        <p:sp>
          <p:nvSpPr>
            <p:cNvPr id="22" name="Shape 14"/>
            <p:cNvSpPr/>
            <p:nvPr/>
          </p:nvSpPr>
          <p:spPr>
            <a:xfrm>
              <a:off x="6858000" y="1965960"/>
              <a:ext cx="4754880" cy="566928"/>
            </a:xfrm>
            <a:prstGeom prst="roundRect">
              <a:avLst>
                <a:gd name="adj" fmla="val 12903"/>
              </a:avLst>
            </a:prstGeom>
            <a:solidFill>
              <a:srgbClr val="F7EFD8"/>
            </a:solidFill>
            <a:ln/>
          </p:spPr>
          <p:txBody>
            <a:bodyPr/>
            <a:lstStyle/>
            <a:p>
              <a:endParaRPr lang="en-US"/>
            </a:p>
          </p:txBody>
        </p:sp>
        <p:pic>
          <p:nvPicPr>
            <p:cNvPr id="23" name="Image 5" descr="preencoded.png"/>
            <p:cNvPicPr>
              <a:picLocks noChangeAspect="1"/>
            </p:cNvPicPr>
            <p:nvPr/>
          </p:nvPicPr>
          <p:blipFill>
            <a:blip r:embed="rId8"/>
            <a:stretch>
              <a:fillRect/>
            </a:stretch>
          </p:blipFill>
          <p:spPr>
            <a:xfrm>
              <a:off x="7114032" y="2103120"/>
              <a:ext cx="292608" cy="292608"/>
            </a:xfrm>
            <a:prstGeom prst="rect">
              <a:avLst/>
            </a:prstGeom>
          </p:spPr>
        </p:pic>
        <p:sp>
          <p:nvSpPr>
            <p:cNvPr id="24" name="Text 15"/>
            <p:cNvSpPr/>
            <p:nvPr/>
          </p:nvSpPr>
          <p:spPr>
            <a:xfrm>
              <a:off x="7589520" y="1965960"/>
              <a:ext cx="3840480" cy="566928"/>
            </a:xfrm>
            <a:prstGeom prst="rect">
              <a:avLst/>
            </a:prstGeom>
            <a:noFill/>
            <a:ln/>
          </p:spPr>
          <p:txBody>
            <a:bodyPr wrap="square" lIns="0" tIns="0" rIns="0" bIns="0" rtlCol="0" anchor="ctr"/>
            <a:lstStyle/>
            <a:p>
              <a:pPr marL="0" indent="0">
                <a:buNone/>
              </a:pPr>
              <a:r>
                <a:rPr lang="en-US" b="1" dirty="0">
                  <a:solidFill>
                    <a:srgbClr val="1A2430"/>
                  </a:solidFill>
                  <a:latin typeface="Calibri" pitchFamily="34" charset="0"/>
                  <a:ea typeface="Calibri" pitchFamily="34" charset="-122"/>
                  <a:cs typeface="Calibri" pitchFamily="34" charset="-120"/>
                </a:rPr>
                <a:t>Finance</a:t>
              </a:r>
              <a:endParaRPr lang="en-US" dirty="0"/>
            </a:p>
          </p:txBody>
        </p:sp>
      </p:grpSp>
      <p:grpSp>
        <p:nvGrpSpPr>
          <p:cNvPr id="41" name="Group 40">
            <a:extLst>
              <a:ext uri="{FF2B5EF4-FFF2-40B4-BE49-F238E27FC236}">
                <a16:creationId xmlns:a16="http://schemas.microsoft.com/office/drawing/2014/main" id="{3919132E-B7D9-EF71-B5B3-9D560F5843FB}"/>
              </a:ext>
            </a:extLst>
          </p:cNvPr>
          <p:cNvGrpSpPr/>
          <p:nvPr/>
        </p:nvGrpSpPr>
        <p:grpSpPr>
          <a:xfrm>
            <a:off x="6858000" y="2642616"/>
            <a:ext cx="4754880" cy="566928"/>
            <a:chOff x="6858000" y="2642616"/>
            <a:chExt cx="4754880" cy="566928"/>
          </a:xfrm>
        </p:grpSpPr>
        <p:sp>
          <p:nvSpPr>
            <p:cNvPr id="25" name="Shape 16"/>
            <p:cNvSpPr/>
            <p:nvPr/>
          </p:nvSpPr>
          <p:spPr>
            <a:xfrm>
              <a:off x="6858000" y="2642616"/>
              <a:ext cx="4754880" cy="566928"/>
            </a:xfrm>
            <a:prstGeom prst="roundRect">
              <a:avLst>
                <a:gd name="adj" fmla="val 12903"/>
              </a:avLst>
            </a:prstGeom>
            <a:solidFill>
              <a:srgbClr val="F7EFD8"/>
            </a:solidFill>
            <a:ln/>
          </p:spPr>
          <p:txBody>
            <a:bodyPr/>
            <a:lstStyle/>
            <a:p>
              <a:endParaRPr lang="en-US"/>
            </a:p>
          </p:txBody>
        </p:sp>
        <p:pic>
          <p:nvPicPr>
            <p:cNvPr id="26" name="Image 6" descr="preencoded.png"/>
            <p:cNvPicPr>
              <a:picLocks noChangeAspect="1"/>
            </p:cNvPicPr>
            <p:nvPr/>
          </p:nvPicPr>
          <p:blipFill>
            <a:blip r:embed="rId9"/>
            <a:stretch>
              <a:fillRect/>
            </a:stretch>
          </p:blipFill>
          <p:spPr>
            <a:xfrm>
              <a:off x="7114032" y="2779776"/>
              <a:ext cx="292608" cy="292608"/>
            </a:xfrm>
            <a:prstGeom prst="rect">
              <a:avLst/>
            </a:prstGeom>
          </p:spPr>
        </p:pic>
        <p:sp>
          <p:nvSpPr>
            <p:cNvPr id="27" name="Text 17"/>
            <p:cNvSpPr/>
            <p:nvPr/>
          </p:nvSpPr>
          <p:spPr>
            <a:xfrm>
              <a:off x="7589520" y="2642616"/>
              <a:ext cx="3840480" cy="566928"/>
            </a:xfrm>
            <a:prstGeom prst="rect">
              <a:avLst/>
            </a:prstGeom>
            <a:noFill/>
            <a:ln/>
          </p:spPr>
          <p:txBody>
            <a:bodyPr wrap="square" lIns="0" tIns="0" rIns="0" bIns="0" rtlCol="0" anchor="ctr"/>
            <a:lstStyle/>
            <a:p>
              <a:pPr marL="0" indent="0">
                <a:buNone/>
              </a:pPr>
              <a:r>
                <a:rPr lang="en-US" b="1" dirty="0">
                  <a:solidFill>
                    <a:srgbClr val="1A2430"/>
                  </a:solidFill>
                  <a:latin typeface="Calibri" pitchFamily="34" charset="0"/>
                  <a:ea typeface="Calibri" pitchFamily="34" charset="-122"/>
                  <a:cs typeface="Calibri" pitchFamily="34" charset="-120"/>
                </a:rPr>
                <a:t>Communications</a:t>
              </a:r>
              <a:endParaRPr lang="en-US" dirty="0"/>
            </a:p>
          </p:txBody>
        </p:sp>
      </p:grpSp>
      <p:grpSp>
        <p:nvGrpSpPr>
          <p:cNvPr id="42" name="Group 41">
            <a:extLst>
              <a:ext uri="{FF2B5EF4-FFF2-40B4-BE49-F238E27FC236}">
                <a16:creationId xmlns:a16="http://schemas.microsoft.com/office/drawing/2014/main" id="{C21FFC38-C003-E18B-9090-828215956FBE}"/>
              </a:ext>
            </a:extLst>
          </p:cNvPr>
          <p:cNvGrpSpPr/>
          <p:nvPr/>
        </p:nvGrpSpPr>
        <p:grpSpPr>
          <a:xfrm>
            <a:off x="6858000" y="3319272"/>
            <a:ext cx="4754880" cy="566928"/>
            <a:chOff x="6858000" y="3319272"/>
            <a:chExt cx="4754880" cy="566928"/>
          </a:xfrm>
        </p:grpSpPr>
        <p:sp>
          <p:nvSpPr>
            <p:cNvPr id="28" name="Shape 18"/>
            <p:cNvSpPr/>
            <p:nvPr/>
          </p:nvSpPr>
          <p:spPr>
            <a:xfrm>
              <a:off x="6858000" y="3319272"/>
              <a:ext cx="4754880" cy="566928"/>
            </a:xfrm>
            <a:prstGeom prst="roundRect">
              <a:avLst>
                <a:gd name="adj" fmla="val 12903"/>
              </a:avLst>
            </a:prstGeom>
            <a:solidFill>
              <a:srgbClr val="F7EFD8"/>
            </a:solidFill>
            <a:ln/>
          </p:spPr>
          <p:txBody>
            <a:bodyPr/>
            <a:lstStyle/>
            <a:p>
              <a:endParaRPr lang="en-US"/>
            </a:p>
          </p:txBody>
        </p:sp>
        <p:pic>
          <p:nvPicPr>
            <p:cNvPr id="29" name="Image 7" descr="preencoded.png"/>
            <p:cNvPicPr>
              <a:picLocks noChangeAspect="1"/>
            </p:cNvPicPr>
            <p:nvPr/>
          </p:nvPicPr>
          <p:blipFill>
            <a:blip r:embed="rId10"/>
            <a:stretch>
              <a:fillRect/>
            </a:stretch>
          </p:blipFill>
          <p:spPr>
            <a:xfrm>
              <a:off x="7114032" y="3456432"/>
              <a:ext cx="292608" cy="292608"/>
            </a:xfrm>
            <a:prstGeom prst="rect">
              <a:avLst/>
            </a:prstGeom>
          </p:spPr>
        </p:pic>
        <p:sp>
          <p:nvSpPr>
            <p:cNvPr id="30" name="Text 19"/>
            <p:cNvSpPr/>
            <p:nvPr/>
          </p:nvSpPr>
          <p:spPr>
            <a:xfrm>
              <a:off x="7589520" y="3319272"/>
              <a:ext cx="3840480" cy="566928"/>
            </a:xfrm>
            <a:prstGeom prst="rect">
              <a:avLst/>
            </a:prstGeom>
            <a:noFill/>
            <a:ln/>
          </p:spPr>
          <p:txBody>
            <a:bodyPr wrap="square" lIns="0" tIns="0" rIns="0" bIns="0" rtlCol="0" anchor="ctr"/>
            <a:lstStyle/>
            <a:p>
              <a:pPr marL="0" indent="0">
                <a:buNone/>
              </a:pPr>
              <a:r>
                <a:rPr lang="en-US" b="1" dirty="0">
                  <a:solidFill>
                    <a:srgbClr val="1A2430"/>
                  </a:solidFill>
                  <a:latin typeface="Calibri" pitchFamily="34" charset="0"/>
                  <a:ea typeface="Calibri" pitchFamily="34" charset="-122"/>
                  <a:cs typeface="Calibri" pitchFamily="34" charset="-120"/>
                </a:rPr>
                <a:t>Property</a:t>
              </a:r>
              <a:endParaRPr lang="en-US" dirty="0"/>
            </a:p>
          </p:txBody>
        </p:sp>
      </p:grpSp>
      <p:grpSp>
        <p:nvGrpSpPr>
          <p:cNvPr id="43" name="Group 42">
            <a:extLst>
              <a:ext uri="{FF2B5EF4-FFF2-40B4-BE49-F238E27FC236}">
                <a16:creationId xmlns:a16="http://schemas.microsoft.com/office/drawing/2014/main" id="{3725BC1F-70C4-3B86-3F12-2997942A7D69}"/>
              </a:ext>
            </a:extLst>
          </p:cNvPr>
          <p:cNvGrpSpPr/>
          <p:nvPr/>
        </p:nvGrpSpPr>
        <p:grpSpPr>
          <a:xfrm>
            <a:off x="6858000" y="3995928"/>
            <a:ext cx="4754880" cy="566928"/>
            <a:chOff x="6858000" y="3995928"/>
            <a:chExt cx="4754880" cy="566928"/>
          </a:xfrm>
        </p:grpSpPr>
        <p:sp>
          <p:nvSpPr>
            <p:cNvPr id="31" name="Shape 20"/>
            <p:cNvSpPr/>
            <p:nvPr/>
          </p:nvSpPr>
          <p:spPr>
            <a:xfrm>
              <a:off x="6858000" y="3995928"/>
              <a:ext cx="4754880" cy="566928"/>
            </a:xfrm>
            <a:prstGeom prst="roundRect">
              <a:avLst>
                <a:gd name="adj" fmla="val 12903"/>
              </a:avLst>
            </a:prstGeom>
            <a:solidFill>
              <a:srgbClr val="F7EFD8"/>
            </a:solidFill>
            <a:ln/>
          </p:spPr>
          <p:txBody>
            <a:bodyPr/>
            <a:lstStyle/>
            <a:p>
              <a:endParaRPr lang="en-US"/>
            </a:p>
          </p:txBody>
        </p:sp>
        <p:pic>
          <p:nvPicPr>
            <p:cNvPr id="32" name="Image 8" descr="preencoded.png"/>
            <p:cNvPicPr>
              <a:picLocks noChangeAspect="1"/>
            </p:cNvPicPr>
            <p:nvPr/>
          </p:nvPicPr>
          <p:blipFill>
            <a:blip r:embed="rId11"/>
            <a:stretch>
              <a:fillRect/>
            </a:stretch>
          </p:blipFill>
          <p:spPr>
            <a:xfrm>
              <a:off x="7114032" y="4133088"/>
              <a:ext cx="292608" cy="292608"/>
            </a:xfrm>
            <a:prstGeom prst="rect">
              <a:avLst/>
            </a:prstGeom>
          </p:spPr>
        </p:pic>
        <p:sp>
          <p:nvSpPr>
            <p:cNvPr id="33" name="Text 21"/>
            <p:cNvSpPr/>
            <p:nvPr/>
          </p:nvSpPr>
          <p:spPr>
            <a:xfrm>
              <a:off x="7589520" y="3995928"/>
              <a:ext cx="3840480" cy="566928"/>
            </a:xfrm>
            <a:prstGeom prst="rect">
              <a:avLst/>
            </a:prstGeom>
            <a:noFill/>
            <a:ln/>
          </p:spPr>
          <p:txBody>
            <a:bodyPr wrap="square" lIns="0" tIns="0" rIns="0" bIns="0" rtlCol="0" anchor="ctr"/>
            <a:lstStyle/>
            <a:p>
              <a:pPr marL="0" indent="0">
                <a:buNone/>
              </a:pPr>
              <a:r>
                <a:rPr lang="en-US" b="1" dirty="0">
                  <a:solidFill>
                    <a:srgbClr val="1A2430"/>
                  </a:solidFill>
                  <a:latin typeface="Calibri" pitchFamily="34" charset="0"/>
                  <a:ea typeface="Calibri" pitchFamily="34" charset="-122"/>
                  <a:cs typeface="Calibri" pitchFamily="34" charset="-120"/>
                </a:rPr>
                <a:t>HR / Staffing</a:t>
              </a:r>
              <a:endParaRPr lang="en-US" dirty="0"/>
            </a:p>
          </p:txBody>
        </p:sp>
      </p:grpSp>
      <p:sp>
        <p:nvSpPr>
          <p:cNvPr id="34" name="Text 22"/>
          <p:cNvSpPr/>
          <p:nvPr/>
        </p:nvSpPr>
        <p:spPr>
          <a:xfrm>
            <a:off x="6858000" y="4709160"/>
            <a:ext cx="4754880" cy="731520"/>
          </a:xfrm>
          <a:prstGeom prst="rect">
            <a:avLst/>
          </a:prstGeom>
          <a:noFill/>
          <a:ln/>
        </p:spPr>
        <p:txBody>
          <a:bodyPr wrap="square" lIns="0" tIns="0" rIns="0" bIns="0" rtlCol="0" anchor="t"/>
          <a:lstStyle/>
          <a:p>
            <a:pPr marL="0" indent="0">
              <a:lnSpc>
                <a:spcPct val="115000"/>
              </a:lnSpc>
              <a:buNone/>
            </a:pPr>
            <a:r>
              <a:rPr lang="en-US" i="1" dirty="0">
                <a:solidFill>
                  <a:srgbClr val="5B6B7B"/>
                </a:solidFill>
                <a:latin typeface="Calibri" pitchFamily="34" charset="0"/>
                <a:ea typeface="Calibri" pitchFamily="34" charset="-122"/>
                <a:cs typeface="Calibri" pitchFamily="34" charset="-120"/>
              </a:rPr>
              <a:t>These four straddle every mission area. Almost no outcome lives in one place.</a:t>
            </a:r>
            <a:endParaRPr lang="en-US" dirty="0"/>
          </a:p>
        </p:txBody>
      </p:sp>
      <p:sp>
        <p:nvSpPr>
          <p:cNvPr id="35" name="Text 23"/>
          <p:cNvSpPr/>
          <p:nvPr/>
        </p:nvSpPr>
        <p:spPr>
          <a:xfrm>
            <a:off x="548640" y="5623560"/>
            <a:ext cx="11064240" cy="640080"/>
          </a:xfrm>
          <a:prstGeom prst="rect">
            <a:avLst/>
          </a:prstGeom>
          <a:noFill/>
          <a:ln/>
        </p:spPr>
        <p:txBody>
          <a:bodyPr wrap="square" lIns="0" tIns="0" rIns="0" bIns="0" rtlCol="0" anchor="ctr"/>
          <a:lstStyle/>
          <a:p>
            <a:pPr marL="0" indent="0">
              <a:buNone/>
            </a:pPr>
            <a:r>
              <a:rPr lang="en-US" sz="2000" dirty="0">
                <a:solidFill>
                  <a:srgbClr val="1A2430"/>
                </a:solidFill>
                <a:latin typeface="Calibri" pitchFamily="34" charset="0"/>
                <a:ea typeface="Calibri" pitchFamily="34" charset="-122"/>
                <a:cs typeface="Calibri" pitchFamily="34" charset="-120"/>
              </a:rPr>
              <a:t>Plus a vision for your congregation’s mission over the next five years, and honest reflection on resources and challenges.</a:t>
            </a: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500"/>
                            </p:stCondLst>
                            <p:childTnLst>
                              <p:par>
                                <p:cTn id="18" presetID="10" presetClass="entr" presetSubtype="0" fill="hold" nodeType="afterEffect">
                                  <p:stCondLst>
                                    <p:cond delay="50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1500"/>
                            </p:stCondLst>
                            <p:childTnLst>
                              <p:par>
                                <p:cTn id="22" presetID="10" presetClass="entr" presetSubtype="0" fill="hold" nodeType="afterEffect">
                                  <p:stCondLst>
                                    <p:cond delay="50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childTnLst>
                          </p:cTn>
                        </p:par>
                        <p:par>
                          <p:cTn id="25" fill="hold">
                            <p:stCondLst>
                              <p:cond delay="2500"/>
                            </p:stCondLst>
                            <p:childTnLst>
                              <p:par>
                                <p:cTn id="26" presetID="10" presetClass="entr" presetSubtype="0" fill="hold" nodeType="afterEffect">
                                  <p:stCondLst>
                                    <p:cond delay="50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par>
                          <p:cTn id="29" fill="hold">
                            <p:stCondLst>
                              <p:cond delay="3500"/>
                            </p:stCondLst>
                            <p:childTnLst>
                              <p:par>
                                <p:cTn id="30" presetID="10" presetClass="entr" presetSubtype="0" fill="hold" nodeType="afterEffect">
                                  <p:stCondLst>
                                    <p:cond delay="50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par>
                          <p:cTn id="33" fill="hold">
                            <p:stCondLst>
                              <p:cond delay="4500"/>
                            </p:stCondLst>
                            <p:childTnLst>
                              <p:par>
                                <p:cTn id="34" presetID="10" presetClass="entr" presetSubtype="0" fill="hold" nodeType="afterEffect">
                                  <p:stCondLst>
                                    <p:cond delay="5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par>
                          <p:cTn id="42" fill="hold">
                            <p:stCondLst>
                              <p:cond delay="500"/>
                            </p:stCondLst>
                            <p:childTnLst>
                              <p:par>
                                <p:cTn id="43" presetID="10" presetClass="entr" presetSubtype="0" fill="hold" nodeType="afterEffect">
                                  <p:stCondLst>
                                    <p:cond delay="50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childTnLst>
                                </p:cTn>
                              </p:par>
                            </p:childTnLst>
                          </p:cTn>
                        </p:par>
                        <p:par>
                          <p:cTn id="46" fill="hold">
                            <p:stCondLst>
                              <p:cond delay="1500"/>
                            </p:stCondLst>
                            <p:childTnLst>
                              <p:par>
                                <p:cTn id="47" presetID="10" presetClass="entr" presetSubtype="0" fill="hold" nodeType="afterEffect">
                                  <p:stCondLst>
                                    <p:cond delay="50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500"/>
                                        <p:tgtEl>
                                          <p:spTgt spid="41"/>
                                        </p:tgtEl>
                                      </p:cBhvr>
                                    </p:animEffect>
                                  </p:childTnLst>
                                </p:cTn>
                              </p:par>
                            </p:childTnLst>
                          </p:cTn>
                        </p:par>
                        <p:par>
                          <p:cTn id="50" fill="hold">
                            <p:stCondLst>
                              <p:cond delay="2500"/>
                            </p:stCondLst>
                            <p:childTnLst>
                              <p:par>
                                <p:cTn id="51" presetID="10" presetClass="entr" presetSubtype="0" fill="hold" nodeType="afterEffect">
                                  <p:stCondLst>
                                    <p:cond delay="50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500"/>
                                        <p:tgtEl>
                                          <p:spTgt spid="42"/>
                                        </p:tgtEl>
                                      </p:cBhvr>
                                    </p:animEffect>
                                  </p:childTnLst>
                                </p:cTn>
                              </p:par>
                            </p:childTnLst>
                          </p:cTn>
                        </p:par>
                        <p:par>
                          <p:cTn id="54" fill="hold">
                            <p:stCondLst>
                              <p:cond delay="3500"/>
                            </p:stCondLst>
                            <p:childTnLst>
                              <p:par>
                                <p:cTn id="55" presetID="10" presetClass="entr" presetSubtype="0" fill="hold" nodeType="afterEffect">
                                  <p:stCondLst>
                                    <p:cond delay="50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par>
                          <p:cTn id="58" fill="hold">
                            <p:stCondLst>
                              <p:cond delay="4500"/>
                            </p:stCondLst>
                            <p:childTnLst>
                              <p:par>
                                <p:cTn id="59" presetID="10" presetClass="entr" presetSubtype="0" fill="hold" grpId="0" nodeType="afterEffect">
                                  <p:stCondLst>
                                    <p:cond delay="50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childTnLst>
                          </p:cTn>
                        </p:par>
                        <p:par>
                          <p:cTn id="62" fill="hold">
                            <p:stCondLst>
                              <p:cond delay="5500"/>
                            </p:stCondLst>
                            <p:childTnLst>
                              <p:par>
                                <p:cTn id="63" presetID="10" presetClass="entr" presetSubtype="0" fill="hold" grpId="0" nodeType="afterEffect">
                                  <p:stCondLst>
                                    <p:cond delay="200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21" grpId="0" animBg="1"/>
      <p:bldP spid="34" grpId="0" animBg="1"/>
      <p:bldP spid="3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47472"/>
            <a:ext cx="11064240" cy="274320"/>
          </a:xfrm>
          <a:prstGeom prst="rect">
            <a:avLst/>
          </a:prstGeom>
          <a:noFill/>
          <a:ln/>
        </p:spPr>
        <p:txBody>
          <a:bodyPr wrap="square" lIns="0" tIns="0" rIns="0" bIns="0" rtlCol="0" anchor="ctr"/>
          <a:lstStyle/>
          <a:p>
            <a:pPr marL="0" indent="0">
              <a:buNone/>
            </a:pPr>
            <a:r>
              <a:rPr lang="en-US" sz="1100" b="1" kern="0" spc="200" dirty="0">
                <a:solidFill>
                  <a:srgbClr val="C9A227"/>
                </a:solidFill>
                <a:latin typeface="Calibri" pitchFamily="34" charset="0"/>
                <a:ea typeface="Calibri" pitchFamily="34" charset="-122"/>
                <a:cs typeface="Calibri" pitchFamily="34" charset="-120"/>
              </a:rPr>
              <a:t>WALKING ALONGSIDE YOU</a:t>
            </a:r>
            <a:endParaRPr lang="en-US" sz="1100" dirty="0"/>
          </a:p>
        </p:txBody>
      </p:sp>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The Committee’s Role</a:t>
            </a:r>
            <a:endParaRPr lang="en-US" sz="3000" dirty="0"/>
          </a:p>
        </p:txBody>
      </p:sp>
      <p:grpSp>
        <p:nvGrpSpPr>
          <p:cNvPr id="4" name="Group 3">
            <a:extLst>
              <a:ext uri="{FF2B5EF4-FFF2-40B4-BE49-F238E27FC236}">
                <a16:creationId xmlns:a16="http://schemas.microsoft.com/office/drawing/2014/main" id="{BA71CC09-105E-4B32-1E3F-57D63108652D}"/>
              </a:ext>
            </a:extLst>
          </p:cNvPr>
          <p:cNvGrpSpPr/>
          <p:nvPr/>
        </p:nvGrpSpPr>
        <p:grpSpPr>
          <a:xfrm>
            <a:off x="548640" y="1828800"/>
            <a:ext cx="3566160" cy="3108960"/>
            <a:chOff x="548640" y="1828800"/>
            <a:chExt cx="3566160" cy="3108960"/>
          </a:xfrm>
        </p:grpSpPr>
        <p:sp>
          <p:nvSpPr>
            <p:cNvPr id="5" name="Shape 2"/>
            <p:cNvSpPr/>
            <p:nvPr/>
          </p:nvSpPr>
          <p:spPr>
            <a:xfrm>
              <a:off x="548640" y="1828800"/>
              <a:ext cx="3566160" cy="3108960"/>
            </a:xfrm>
            <a:prstGeom prst="roundRect">
              <a:avLst>
                <a:gd name="adj" fmla="val 2647"/>
              </a:avLst>
            </a:prstGeom>
            <a:solidFill>
              <a:srgbClr val="EAF1F8"/>
            </a:solidFill>
            <a:ln/>
          </p:spPr>
          <p:txBody>
            <a:bodyPr/>
            <a:lstStyle/>
            <a:p>
              <a:endParaRPr lang="en-US"/>
            </a:p>
          </p:txBody>
        </p:sp>
        <p:sp>
          <p:nvSpPr>
            <p:cNvPr id="6" name="Shape 3"/>
            <p:cNvSpPr/>
            <p:nvPr/>
          </p:nvSpPr>
          <p:spPr>
            <a:xfrm>
              <a:off x="804672" y="2066544"/>
              <a:ext cx="475488" cy="475488"/>
            </a:xfrm>
            <a:prstGeom prst="ellipse">
              <a:avLst/>
            </a:prstGeom>
            <a:solidFill>
              <a:srgbClr val="FFFFFF"/>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914400" y="2176272"/>
              <a:ext cx="256032" cy="256032"/>
            </a:xfrm>
            <a:prstGeom prst="rect">
              <a:avLst/>
            </a:prstGeom>
          </p:spPr>
        </p:pic>
        <p:sp>
          <p:nvSpPr>
            <p:cNvPr id="8" name="Text 4"/>
            <p:cNvSpPr/>
            <p:nvPr/>
          </p:nvSpPr>
          <p:spPr>
            <a:xfrm>
              <a:off x="804672" y="2651760"/>
              <a:ext cx="3054096" cy="320040"/>
            </a:xfrm>
            <a:prstGeom prst="rect">
              <a:avLst/>
            </a:prstGeom>
            <a:noFill/>
            <a:ln/>
          </p:spPr>
          <p:txBody>
            <a:bodyPr wrap="square" lIns="0" tIns="0" rIns="0" bIns="0" rtlCol="0" anchor="ctr"/>
            <a:lstStyle/>
            <a:p>
              <a:pPr marL="0" indent="0">
                <a:buNone/>
              </a:pPr>
              <a:r>
                <a:rPr lang="en-US" sz="2800" b="1" dirty="0">
                  <a:solidFill>
                    <a:srgbClr val="16324F"/>
                  </a:solidFill>
                  <a:latin typeface="Calibri" pitchFamily="34" charset="0"/>
                  <a:ea typeface="Calibri" pitchFamily="34" charset="-122"/>
                  <a:cs typeface="Calibri" pitchFamily="34" charset="-120"/>
                </a:rPr>
                <a:t>Guidance</a:t>
              </a:r>
              <a:endParaRPr lang="en-US" sz="2800" dirty="0"/>
            </a:p>
          </p:txBody>
        </p:sp>
        <p:sp>
          <p:nvSpPr>
            <p:cNvPr id="9" name="Text 5"/>
            <p:cNvSpPr/>
            <p:nvPr/>
          </p:nvSpPr>
          <p:spPr>
            <a:xfrm>
              <a:off x="804672" y="2999232"/>
              <a:ext cx="3054096" cy="1737360"/>
            </a:xfrm>
            <a:prstGeom prst="rect">
              <a:avLst/>
            </a:prstGeom>
            <a:noFill/>
            <a:ln/>
          </p:spPr>
          <p:txBody>
            <a:bodyPr wrap="square" lIns="0" tIns="0" rIns="0" bIns="0" rtlCol="0" anchor="t"/>
            <a:lstStyle/>
            <a:p>
              <a:pPr marL="0" indent="0">
                <a:lnSpc>
                  <a:spcPct val="112000"/>
                </a:lnSpc>
                <a:buNone/>
              </a:pPr>
              <a:r>
                <a:rPr lang="en-US" sz="2000" dirty="0">
                  <a:solidFill>
                    <a:srgbClr val="1A2430"/>
                  </a:solidFill>
                  <a:latin typeface="Calibri" pitchFamily="34" charset="0"/>
                  <a:ea typeface="Calibri" pitchFamily="34" charset="-122"/>
                  <a:cs typeface="Calibri" pitchFamily="34" charset="-120"/>
                </a:rPr>
                <a:t>We provide the three documents and answer questions as you work: the Template, the Completion Guide and the Vision Guide.</a:t>
              </a:r>
              <a:endParaRPr lang="en-US" sz="2000" dirty="0"/>
            </a:p>
          </p:txBody>
        </p:sp>
      </p:grpSp>
      <p:grpSp>
        <p:nvGrpSpPr>
          <p:cNvPr id="21" name="Group 20">
            <a:extLst>
              <a:ext uri="{FF2B5EF4-FFF2-40B4-BE49-F238E27FC236}">
                <a16:creationId xmlns:a16="http://schemas.microsoft.com/office/drawing/2014/main" id="{D5C66749-2FDC-C572-1D11-6AA0E6B80A02}"/>
              </a:ext>
            </a:extLst>
          </p:cNvPr>
          <p:cNvGrpSpPr/>
          <p:nvPr/>
        </p:nvGrpSpPr>
        <p:grpSpPr>
          <a:xfrm>
            <a:off x="4297680" y="1828800"/>
            <a:ext cx="3566160" cy="3108960"/>
            <a:chOff x="4297680" y="1828800"/>
            <a:chExt cx="3566160" cy="3108960"/>
          </a:xfrm>
        </p:grpSpPr>
        <p:sp>
          <p:nvSpPr>
            <p:cNvPr id="10" name="Shape 6"/>
            <p:cNvSpPr/>
            <p:nvPr/>
          </p:nvSpPr>
          <p:spPr>
            <a:xfrm>
              <a:off x="4297680" y="1828800"/>
              <a:ext cx="3566160" cy="3108960"/>
            </a:xfrm>
            <a:prstGeom prst="roundRect">
              <a:avLst>
                <a:gd name="adj" fmla="val 2647"/>
              </a:avLst>
            </a:prstGeom>
            <a:solidFill>
              <a:srgbClr val="EAF1F8"/>
            </a:solidFill>
            <a:ln/>
          </p:spPr>
          <p:txBody>
            <a:bodyPr/>
            <a:lstStyle/>
            <a:p>
              <a:endParaRPr lang="en-US"/>
            </a:p>
          </p:txBody>
        </p:sp>
        <p:sp>
          <p:nvSpPr>
            <p:cNvPr id="11" name="Shape 7"/>
            <p:cNvSpPr/>
            <p:nvPr/>
          </p:nvSpPr>
          <p:spPr>
            <a:xfrm>
              <a:off x="4553712" y="2066544"/>
              <a:ext cx="475488" cy="475488"/>
            </a:xfrm>
            <a:prstGeom prst="ellipse">
              <a:avLst/>
            </a:prstGeom>
            <a:solidFill>
              <a:srgbClr val="FFFFFF"/>
            </a:solidFill>
            <a:ln/>
          </p:spPr>
          <p:txBody>
            <a:bodyPr/>
            <a:lstStyle/>
            <a:p>
              <a:endParaRPr lang="en-US"/>
            </a:p>
          </p:txBody>
        </p:sp>
        <p:pic>
          <p:nvPicPr>
            <p:cNvPr id="12" name="Image 1" descr="preencoded.png"/>
            <p:cNvPicPr>
              <a:picLocks noChangeAspect="1"/>
            </p:cNvPicPr>
            <p:nvPr/>
          </p:nvPicPr>
          <p:blipFill>
            <a:blip r:embed="rId4"/>
            <a:stretch>
              <a:fillRect/>
            </a:stretch>
          </p:blipFill>
          <p:spPr>
            <a:xfrm>
              <a:off x="4663440" y="2176272"/>
              <a:ext cx="256032" cy="256032"/>
            </a:xfrm>
            <a:prstGeom prst="rect">
              <a:avLst/>
            </a:prstGeom>
          </p:spPr>
        </p:pic>
        <p:sp>
          <p:nvSpPr>
            <p:cNvPr id="13" name="Text 8"/>
            <p:cNvSpPr/>
            <p:nvPr/>
          </p:nvSpPr>
          <p:spPr>
            <a:xfrm>
              <a:off x="4553712" y="2651760"/>
              <a:ext cx="3054096" cy="320040"/>
            </a:xfrm>
            <a:prstGeom prst="rect">
              <a:avLst/>
            </a:prstGeom>
            <a:noFill/>
            <a:ln/>
          </p:spPr>
          <p:txBody>
            <a:bodyPr wrap="square" lIns="0" tIns="0" rIns="0" bIns="0" rtlCol="0" anchor="ctr"/>
            <a:lstStyle/>
            <a:p>
              <a:pPr marL="0" indent="0">
                <a:buNone/>
              </a:pPr>
              <a:r>
                <a:rPr lang="en-US" sz="2800" b="1" dirty="0">
                  <a:solidFill>
                    <a:srgbClr val="16324F"/>
                  </a:solidFill>
                  <a:latin typeface="Calibri" pitchFamily="34" charset="0"/>
                  <a:ea typeface="Calibri" pitchFamily="34" charset="-122"/>
                  <a:cs typeface="Calibri" pitchFamily="34" charset="-120"/>
                </a:rPr>
                <a:t>Comment on drafts</a:t>
              </a:r>
              <a:endParaRPr lang="en-US" sz="2800" dirty="0"/>
            </a:p>
          </p:txBody>
        </p:sp>
        <p:sp>
          <p:nvSpPr>
            <p:cNvPr id="14" name="Text 9"/>
            <p:cNvSpPr/>
            <p:nvPr/>
          </p:nvSpPr>
          <p:spPr>
            <a:xfrm>
              <a:off x="4553712" y="2999232"/>
              <a:ext cx="3054096" cy="1737360"/>
            </a:xfrm>
            <a:prstGeom prst="rect">
              <a:avLst/>
            </a:prstGeom>
            <a:noFill/>
            <a:ln/>
          </p:spPr>
          <p:txBody>
            <a:bodyPr wrap="square" lIns="0" tIns="0" rIns="0" bIns="0" rtlCol="0" anchor="t"/>
            <a:lstStyle/>
            <a:p>
              <a:pPr marL="0" indent="0">
                <a:lnSpc>
                  <a:spcPct val="112000"/>
                </a:lnSpc>
                <a:buNone/>
              </a:pPr>
              <a:r>
                <a:rPr lang="en-US" sz="2000" dirty="0">
                  <a:solidFill>
                    <a:srgbClr val="1A2430"/>
                  </a:solidFill>
                  <a:latin typeface="Calibri" pitchFamily="34" charset="0"/>
                  <a:ea typeface="Calibri" pitchFamily="34" charset="-122"/>
                  <a:cs typeface="Calibri" pitchFamily="34" charset="-120"/>
                </a:rPr>
                <a:t>We give written comments on every draft plan submitted by 30 November 2026, returned within six weeks.</a:t>
              </a:r>
              <a:endParaRPr lang="en-US" sz="2000" dirty="0"/>
            </a:p>
          </p:txBody>
        </p:sp>
      </p:grpSp>
      <p:grpSp>
        <p:nvGrpSpPr>
          <p:cNvPr id="22" name="Group 21">
            <a:extLst>
              <a:ext uri="{FF2B5EF4-FFF2-40B4-BE49-F238E27FC236}">
                <a16:creationId xmlns:a16="http://schemas.microsoft.com/office/drawing/2014/main" id="{200BDAA7-DD55-DCB3-5341-E0F0DF1B6C02}"/>
              </a:ext>
            </a:extLst>
          </p:cNvPr>
          <p:cNvGrpSpPr/>
          <p:nvPr/>
        </p:nvGrpSpPr>
        <p:grpSpPr>
          <a:xfrm>
            <a:off x="8046720" y="1828800"/>
            <a:ext cx="3566160" cy="3108960"/>
            <a:chOff x="8046720" y="1828800"/>
            <a:chExt cx="3566160" cy="3108960"/>
          </a:xfrm>
        </p:grpSpPr>
        <p:sp>
          <p:nvSpPr>
            <p:cNvPr id="15" name="Shape 10"/>
            <p:cNvSpPr/>
            <p:nvPr/>
          </p:nvSpPr>
          <p:spPr>
            <a:xfrm>
              <a:off x="8046720" y="1828800"/>
              <a:ext cx="3566160" cy="3108960"/>
            </a:xfrm>
            <a:prstGeom prst="roundRect">
              <a:avLst>
                <a:gd name="adj" fmla="val 2647"/>
              </a:avLst>
            </a:prstGeom>
            <a:solidFill>
              <a:srgbClr val="EAF1F8"/>
            </a:solidFill>
            <a:ln/>
          </p:spPr>
          <p:txBody>
            <a:bodyPr/>
            <a:lstStyle/>
            <a:p>
              <a:endParaRPr lang="en-US"/>
            </a:p>
          </p:txBody>
        </p:sp>
        <p:sp>
          <p:nvSpPr>
            <p:cNvPr id="16" name="Shape 11"/>
            <p:cNvSpPr/>
            <p:nvPr/>
          </p:nvSpPr>
          <p:spPr>
            <a:xfrm>
              <a:off x="8302752" y="2066544"/>
              <a:ext cx="475488" cy="475488"/>
            </a:xfrm>
            <a:prstGeom prst="ellipse">
              <a:avLst/>
            </a:prstGeom>
            <a:solidFill>
              <a:srgbClr val="FFFFFF"/>
            </a:solidFill>
            <a:ln/>
          </p:spPr>
          <p:txBody>
            <a:bodyPr/>
            <a:lstStyle/>
            <a:p>
              <a:endParaRPr lang="en-US"/>
            </a:p>
          </p:txBody>
        </p:sp>
        <p:pic>
          <p:nvPicPr>
            <p:cNvPr id="17" name="Image 2" descr="preencoded.png"/>
            <p:cNvPicPr>
              <a:picLocks noChangeAspect="1"/>
            </p:cNvPicPr>
            <p:nvPr/>
          </p:nvPicPr>
          <p:blipFill>
            <a:blip r:embed="rId5"/>
            <a:stretch>
              <a:fillRect/>
            </a:stretch>
          </p:blipFill>
          <p:spPr>
            <a:xfrm>
              <a:off x="8412480" y="2176272"/>
              <a:ext cx="256032" cy="256032"/>
            </a:xfrm>
            <a:prstGeom prst="rect">
              <a:avLst/>
            </a:prstGeom>
          </p:spPr>
        </p:pic>
        <p:sp>
          <p:nvSpPr>
            <p:cNvPr id="18" name="Text 12"/>
            <p:cNvSpPr/>
            <p:nvPr/>
          </p:nvSpPr>
          <p:spPr>
            <a:xfrm>
              <a:off x="8302752" y="2651760"/>
              <a:ext cx="3054096" cy="320040"/>
            </a:xfrm>
            <a:prstGeom prst="rect">
              <a:avLst/>
            </a:prstGeom>
            <a:noFill/>
            <a:ln/>
          </p:spPr>
          <p:txBody>
            <a:bodyPr wrap="square" lIns="0" tIns="0" rIns="0" bIns="0" rtlCol="0" anchor="ctr"/>
            <a:lstStyle/>
            <a:p>
              <a:pPr marL="0" indent="0">
                <a:buNone/>
              </a:pPr>
              <a:r>
                <a:rPr lang="en-US" sz="2800" b="1" dirty="0">
                  <a:solidFill>
                    <a:srgbClr val="16324F"/>
                  </a:solidFill>
                  <a:latin typeface="Calibri" pitchFamily="34" charset="0"/>
                  <a:ea typeface="Calibri" pitchFamily="34" charset="-122"/>
                  <a:cs typeface="Calibri" pitchFamily="34" charset="-120"/>
                </a:rPr>
                <a:t>Facilitators</a:t>
              </a:r>
              <a:endParaRPr lang="en-US" sz="2800" dirty="0"/>
            </a:p>
          </p:txBody>
        </p:sp>
        <p:sp>
          <p:nvSpPr>
            <p:cNvPr id="19" name="Text 13"/>
            <p:cNvSpPr/>
            <p:nvPr/>
          </p:nvSpPr>
          <p:spPr>
            <a:xfrm>
              <a:off x="8302752" y="2999232"/>
              <a:ext cx="3054096" cy="1737360"/>
            </a:xfrm>
            <a:prstGeom prst="rect">
              <a:avLst/>
            </a:prstGeom>
            <a:noFill/>
            <a:ln/>
          </p:spPr>
          <p:txBody>
            <a:bodyPr wrap="square" lIns="0" tIns="0" rIns="0" bIns="0" rtlCol="0" anchor="t"/>
            <a:lstStyle/>
            <a:p>
              <a:pPr marL="0" indent="0">
                <a:lnSpc>
                  <a:spcPct val="112000"/>
                </a:lnSpc>
                <a:buNone/>
              </a:pPr>
              <a:r>
                <a:rPr lang="en-US" sz="2000" dirty="0">
                  <a:solidFill>
                    <a:srgbClr val="1A2430"/>
                  </a:solidFill>
                  <a:latin typeface="Calibri" pitchFamily="34" charset="0"/>
                  <a:ea typeface="Calibri" pitchFamily="34" charset="-122"/>
                  <a:cs typeface="Calibri" pitchFamily="34" charset="-120"/>
                </a:rPr>
                <a:t>Named Congregational Facilitators walk with each Kirk Session through the months ahead. You will meet yours today.</a:t>
              </a:r>
              <a:endParaRPr lang="en-US" sz="2000" dirty="0"/>
            </a:p>
          </p:txBody>
        </p:sp>
      </p:grpSp>
      <p:sp>
        <p:nvSpPr>
          <p:cNvPr id="20" name="Text 14"/>
          <p:cNvSpPr/>
          <p:nvPr/>
        </p:nvSpPr>
        <p:spPr>
          <a:xfrm>
            <a:off x="548640" y="5303520"/>
            <a:ext cx="11064240" cy="365760"/>
          </a:xfrm>
          <a:prstGeom prst="rect">
            <a:avLst/>
          </a:prstGeom>
          <a:noFill/>
          <a:ln/>
        </p:spPr>
        <p:txBody>
          <a:bodyPr wrap="square" lIns="0" tIns="0" rIns="0" bIns="0" rtlCol="0" anchor="ctr"/>
          <a:lstStyle/>
          <a:p>
            <a:pPr marL="0" indent="0" algn="ctr">
              <a:buNone/>
            </a:pPr>
            <a:r>
              <a:rPr lang="en-US" sz="2400" i="1" dirty="0">
                <a:solidFill>
                  <a:srgbClr val="16324F"/>
                </a:solidFill>
                <a:latin typeface="Calibri" pitchFamily="34" charset="0"/>
                <a:ea typeface="Calibri" pitchFamily="34" charset="-122"/>
                <a:cs typeface="Calibri" pitchFamily="34" charset="-120"/>
              </a:rPr>
              <a:t>Talk to us at any point. Do not wait until something has stalled.</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par>
                          <p:cTn id="27" fill="hold">
                            <p:stCondLst>
                              <p:cond delay="500"/>
                            </p:stCondLst>
                            <p:childTnLst>
                              <p:par>
                                <p:cTn id="28" presetID="10" presetClass="entr" presetSubtype="0" fill="hold" grpId="0" nodeType="afterEffect">
                                  <p:stCondLst>
                                    <p:cond delay="100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7">
    <p:bg>
      <p:bgPr>
        <a:solidFill>
          <a:srgbClr val="16324F"/>
        </a:solidFill>
        <a:effectLst/>
      </p:bgPr>
    </p:bg>
    <p:spTree>
      <p:nvGrpSpPr>
        <p:cNvPr id="1" name=""/>
        <p:cNvGrpSpPr/>
        <p:nvPr/>
      </p:nvGrpSpPr>
      <p:grpSpPr>
        <a:xfrm>
          <a:off x="0" y="0"/>
          <a:ext cx="0" cy="0"/>
          <a:chOff x="0" y="0"/>
          <a:chExt cx="0" cy="0"/>
        </a:xfrm>
      </p:grpSpPr>
      <p:sp>
        <p:nvSpPr>
          <p:cNvPr id="2" name="Shape 0"/>
          <p:cNvSpPr/>
          <p:nvPr/>
        </p:nvSpPr>
        <p:spPr>
          <a:xfrm>
            <a:off x="9509760" y="-1463040"/>
            <a:ext cx="4206240" cy="4206240"/>
          </a:xfrm>
          <a:prstGeom prst="ellipse">
            <a:avLst/>
          </a:prstGeom>
          <a:solidFill>
            <a:srgbClr val="FFFFFF">
              <a:alpha val="7000"/>
            </a:srgbClr>
          </a:solidFill>
          <a:ln/>
        </p:spPr>
        <p:txBody>
          <a:bodyPr/>
          <a:lstStyle/>
          <a:p>
            <a:endParaRPr lang="en-US"/>
          </a:p>
        </p:txBody>
      </p:sp>
      <p:sp>
        <p:nvSpPr>
          <p:cNvPr id="3" name="Shape 1"/>
          <p:cNvSpPr/>
          <p:nvPr/>
        </p:nvSpPr>
        <p:spPr>
          <a:xfrm>
            <a:off x="10698480" y="4480560"/>
            <a:ext cx="3108960" cy="3108960"/>
          </a:xfrm>
          <a:prstGeom prst="ellipse">
            <a:avLst/>
          </a:prstGeom>
          <a:solidFill>
            <a:srgbClr val="C9A227">
              <a:alpha val="15000"/>
            </a:srgbClr>
          </a:solidFill>
          <a:ln/>
        </p:spPr>
        <p:txBody>
          <a:bodyPr/>
          <a:lstStyle/>
          <a:p>
            <a:endParaRPr lang="en-US"/>
          </a:p>
        </p:txBody>
      </p:sp>
      <p:sp>
        <p:nvSpPr>
          <p:cNvPr id="4" name="Shape 2"/>
          <p:cNvSpPr/>
          <p:nvPr/>
        </p:nvSpPr>
        <p:spPr>
          <a:xfrm>
            <a:off x="-1188720" y="5120640"/>
            <a:ext cx="2926080" cy="2926080"/>
          </a:xfrm>
          <a:prstGeom prst="ellipse">
            <a:avLst/>
          </a:prstGeom>
          <a:solidFill>
            <a:srgbClr val="FFFFFF">
              <a:alpha val="6000"/>
            </a:srgbClr>
          </a:solidFill>
          <a:ln/>
        </p:spPr>
        <p:txBody>
          <a:bodyPr/>
          <a:lstStyle/>
          <a:p>
            <a:endParaRPr lang="en-US"/>
          </a:p>
        </p:txBody>
      </p:sp>
      <p:sp>
        <p:nvSpPr>
          <p:cNvPr id="7" name="Text 4"/>
          <p:cNvSpPr/>
          <p:nvPr/>
        </p:nvSpPr>
        <p:spPr>
          <a:xfrm>
            <a:off x="822960" y="2560320"/>
            <a:ext cx="10515600" cy="91440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Completing the Action Plan</a:t>
            </a:r>
            <a:endParaRPr lang="en-US" sz="4400" dirty="0"/>
          </a:p>
        </p:txBody>
      </p:sp>
      <p:sp>
        <p:nvSpPr>
          <p:cNvPr id="8" name="Text 5"/>
          <p:cNvSpPr/>
          <p:nvPr/>
        </p:nvSpPr>
        <p:spPr>
          <a:xfrm>
            <a:off x="822960" y="3611880"/>
            <a:ext cx="9326880" cy="548640"/>
          </a:xfrm>
          <a:prstGeom prst="rect">
            <a:avLst/>
          </a:prstGeom>
          <a:noFill/>
          <a:ln/>
        </p:spPr>
        <p:txBody>
          <a:bodyPr wrap="square" lIns="0" tIns="0" rIns="0" bIns="0" rtlCol="0" anchor="ctr"/>
          <a:lstStyle/>
          <a:p>
            <a:pPr marL="0" indent="0">
              <a:buNone/>
            </a:pPr>
            <a:r>
              <a:rPr lang="en-US" sz="2000" dirty="0">
                <a:solidFill>
                  <a:srgbClr val="CFDCEA"/>
                </a:solidFill>
                <a:latin typeface="Calibri" pitchFamily="34" charset="0"/>
                <a:ea typeface="Calibri" pitchFamily="34" charset="-122"/>
                <a:cs typeface="Calibri" pitchFamily="34" charset="-120"/>
              </a:rPr>
              <a:t>The structure, a worked example, and the questions each Kirk Session will need to answer.</a:t>
            </a: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47472"/>
            <a:ext cx="11064240" cy="274320"/>
          </a:xfrm>
          <a:prstGeom prst="rect">
            <a:avLst/>
          </a:prstGeom>
          <a:noFill/>
          <a:ln/>
        </p:spPr>
        <p:txBody>
          <a:bodyPr wrap="square" lIns="0" tIns="0" rIns="0" bIns="0" rtlCol="0" anchor="ctr"/>
          <a:lstStyle/>
          <a:p>
            <a:pPr marL="0" indent="0">
              <a:buNone/>
            </a:pPr>
            <a:r>
              <a:rPr lang="en-US" sz="1100" b="1" kern="0" spc="200" dirty="0">
                <a:solidFill>
                  <a:srgbClr val="C9A227"/>
                </a:solidFill>
                <a:latin typeface="Calibri" pitchFamily="34" charset="0"/>
                <a:ea typeface="Calibri" pitchFamily="34" charset="-122"/>
                <a:cs typeface="Calibri" pitchFamily="34" charset="-120"/>
              </a:rPr>
              <a:t>COMPLETING THE ACTION PLAN</a:t>
            </a:r>
            <a:endParaRPr lang="en-US" sz="1100" dirty="0"/>
          </a:p>
        </p:txBody>
      </p:sp>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What Kind of Plan Is It?</a:t>
            </a:r>
            <a:endParaRPr lang="en-US" sz="3000" dirty="0"/>
          </a:p>
        </p:txBody>
      </p:sp>
      <p:grpSp>
        <p:nvGrpSpPr>
          <p:cNvPr id="21" name="Group 20">
            <a:extLst>
              <a:ext uri="{FF2B5EF4-FFF2-40B4-BE49-F238E27FC236}">
                <a16:creationId xmlns:a16="http://schemas.microsoft.com/office/drawing/2014/main" id="{2987C908-672D-1BAD-00C2-C15243C1F0F8}"/>
              </a:ext>
            </a:extLst>
          </p:cNvPr>
          <p:cNvGrpSpPr/>
          <p:nvPr/>
        </p:nvGrpSpPr>
        <p:grpSpPr>
          <a:xfrm>
            <a:off x="822960" y="1691640"/>
            <a:ext cx="10515600" cy="950976"/>
            <a:chOff x="822960" y="1691640"/>
            <a:chExt cx="10515600" cy="950976"/>
          </a:xfrm>
        </p:grpSpPr>
        <p:sp>
          <p:nvSpPr>
            <p:cNvPr id="5" name="Shape 2"/>
            <p:cNvSpPr/>
            <p:nvPr/>
          </p:nvSpPr>
          <p:spPr>
            <a:xfrm>
              <a:off x="822960" y="1737360"/>
              <a:ext cx="512064" cy="512064"/>
            </a:xfrm>
            <a:prstGeom prst="ellipse">
              <a:avLst/>
            </a:prstGeom>
            <a:solidFill>
              <a:srgbClr val="EAF1F8"/>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941832" y="1856232"/>
              <a:ext cx="274320" cy="274320"/>
            </a:xfrm>
            <a:prstGeom prst="rect">
              <a:avLst/>
            </a:prstGeom>
          </p:spPr>
        </p:pic>
        <p:sp>
          <p:nvSpPr>
            <p:cNvPr id="7" name="Text 3"/>
            <p:cNvSpPr/>
            <p:nvPr/>
          </p:nvSpPr>
          <p:spPr>
            <a:xfrm>
              <a:off x="1554480" y="1691640"/>
              <a:ext cx="9784080" cy="27432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High-level and five years long</a:t>
              </a:r>
              <a:endParaRPr lang="en-US" sz="2400" dirty="0"/>
            </a:p>
          </p:txBody>
        </p:sp>
        <p:sp>
          <p:nvSpPr>
            <p:cNvPr id="8" name="Text 4"/>
            <p:cNvSpPr/>
            <p:nvPr/>
          </p:nvSpPr>
          <p:spPr>
            <a:xfrm>
              <a:off x="1554480" y="1956816"/>
              <a:ext cx="9784080" cy="685800"/>
            </a:xfrm>
            <a:prstGeom prst="rect">
              <a:avLst/>
            </a:prstGeom>
            <a:noFill/>
            <a:ln/>
          </p:spPr>
          <p:txBody>
            <a:bodyPr wrap="square" lIns="0" tIns="0" rIns="0" bIns="0" rtlCol="0" anchor="t"/>
            <a:lstStyle/>
            <a:p>
              <a:pPr marL="0" indent="0">
                <a:lnSpc>
                  <a:spcPct val="108000"/>
                </a:lnSpc>
                <a:buNone/>
              </a:pPr>
              <a:r>
                <a:rPr lang="en-US" sz="2000" dirty="0">
                  <a:solidFill>
                    <a:srgbClr val="1A2430"/>
                  </a:solidFill>
                  <a:latin typeface="Calibri" pitchFamily="34" charset="0"/>
                  <a:ea typeface="Calibri" pitchFamily="34" charset="-122"/>
                  <a:cs typeface="Calibri" pitchFamily="34" charset="-120"/>
                </a:rPr>
                <a:t>It sets direction. It does not record every detail.</a:t>
              </a:r>
              <a:endParaRPr lang="en-US" sz="2000" dirty="0"/>
            </a:p>
          </p:txBody>
        </p:sp>
      </p:grpSp>
      <p:grpSp>
        <p:nvGrpSpPr>
          <p:cNvPr id="22" name="Group 21">
            <a:extLst>
              <a:ext uri="{FF2B5EF4-FFF2-40B4-BE49-F238E27FC236}">
                <a16:creationId xmlns:a16="http://schemas.microsoft.com/office/drawing/2014/main" id="{FE93E1E2-950C-4C9B-CC9A-ADEF6CC1CB1A}"/>
              </a:ext>
            </a:extLst>
          </p:cNvPr>
          <p:cNvGrpSpPr/>
          <p:nvPr/>
        </p:nvGrpSpPr>
        <p:grpSpPr>
          <a:xfrm>
            <a:off x="822960" y="2825496"/>
            <a:ext cx="10515600" cy="950976"/>
            <a:chOff x="822960" y="2825496"/>
            <a:chExt cx="10515600" cy="950976"/>
          </a:xfrm>
        </p:grpSpPr>
        <p:sp>
          <p:nvSpPr>
            <p:cNvPr id="9" name="Shape 5"/>
            <p:cNvSpPr/>
            <p:nvPr/>
          </p:nvSpPr>
          <p:spPr>
            <a:xfrm>
              <a:off x="822960" y="2871216"/>
              <a:ext cx="512064" cy="512064"/>
            </a:xfrm>
            <a:prstGeom prst="ellipse">
              <a:avLst/>
            </a:prstGeom>
            <a:solidFill>
              <a:srgbClr val="EAF1F8"/>
            </a:solidFill>
            <a:ln/>
          </p:spPr>
          <p:txBody>
            <a:bodyPr/>
            <a:lstStyle/>
            <a:p>
              <a:endParaRPr lang="en-US"/>
            </a:p>
          </p:txBody>
        </p:sp>
        <p:pic>
          <p:nvPicPr>
            <p:cNvPr id="10" name="Image 1" descr="preencoded.png"/>
            <p:cNvPicPr>
              <a:picLocks noChangeAspect="1"/>
            </p:cNvPicPr>
            <p:nvPr/>
          </p:nvPicPr>
          <p:blipFill>
            <a:blip r:embed="rId4"/>
            <a:stretch>
              <a:fillRect/>
            </a:stretch>
          </p:blipFill>
          <p:spPr>
            <a:xfrm>
              <a:off x="941832" y="2990088"/>
              <a:ext cx="274320" cy="274320"/>
            </a:xfrm>
            <a:prstGeom prst="rect">
              <a:avLst/>
            </a:prstGeom>
          </p:spPr>
        </p:pic>
        <p:sp>
          <p:nvSpPr>
            <p:cNvPr id="11" name="Text 6"/>
            <p:cNvSpPr/>
            <p:nvPr/>
          </p:nvSpPr>
          <p:spPr>
            <a:xfrm>
              <a:off x="1554480" y="2825496"/>
              <a:ext cx="9784080" cy="27432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Grown from your Vivid Vision Day</a:t>
              </a:r>
              <a:endParaRPr lang="en-US" sz="2400" dirty="0"/>
            </a:p>
          </p:txBody>
        </p:sp>
        <p:sp>
          <p:nvSpPr>
            <p:cNvPr id="12" name="Text 7"/>
            <p:cNvSpPr/>
            <p:nvPr/>
          </p:nvSpPr>
          <p:spPr>
            <a:xfrm>
              <a:off x="1554480" y="3090672"/>
              <a:ext cx="9784080" cy="685800"/>
            </a:xfrm>
            <a:prstGeom prst="rect">
              <a:avLst/>
            </a:prstGeom>
            <a:noFill/>
            <a:ln/>
          </p:spPr>
          <p:txBody>
            <a:bodyPr wrap="square" lIns="0" tIns="0" rIns="0" bIns="0" rtlCol="0" anchor="t"/>
            <a:lstStyle/>
            <a:p>
              <a:pPr marL="0" indent="0">
                <a:lnSpc>
                  <a:spcPct val="108000"/>
                </a:lnSpc>
                <a:buNone/>
              </a:pPr>
              <a:r>
                <a:rPr lang="en-US" sz="2000" dirty="0">
                  <a:solidFill>
                    <a:srgbClr val="1A2430"/>
                  </a:solidFill>
                  <a:latin typeface="Calibri" pitchFamily="34" charset="0"/>
                  <a:ea typeface="Calibri" pitchFamily="34" charset="-122"/>
                  <a:cs typeface="Calibri" pitchFamily="34" charset="-120"/>
                </a:rPr>
                <a:t>It reflects the hopes, priorities and direction discerned there, whether that day has happened or is still ahead.</a:t>
              </a:r>
              <a:endParaRPr lang="en-US" sz="2000" dirty="0"/>
            </a:p>
          </p:txBody>
        </p:sp>
      </p:grpSp>
      <p:grpSp>
        <p:nvGrpSpPr>
          <p:cNvPr id="23" name="Group 22">
            <a:extLst>
              <a:ext uri="{FF2B5EF4-FFF2-40B4-BE49-F238E27FC236}">
                <a16:creationId xmlns:a16="http://schemas.microsoft.com/office/drawing/2014/main" id="{7D21C448-B976-3464-81AA-07BE0B842807}"/>
              </a:ext>
            </a:extLst>
          </p:cNvPr>
          <p:cNvGrpSpPr/>
          <p:nvPr/>
        </p:nvGrpSpPr>
        <p:grpSpPr>
          <a:xfrm>
            <a:off x="822960" y="3959352"/>
            <a:ext cx="10515600" cy="950976"/>
            <a:chOff x="822960" y="3959352"/>
            <a:chExt cx="10515600" cy="950976"/>
          </a:xfrm>
        </p:grpSpPr>
        <p:sp>
          <p:nvSpPr>
            <p:cNvPr id="13" name="Shape 8"/>
            <p:cNvSpPr/>
            <p:nvPr/>
          </p:nvSpPr>
          <p:spPr>
            <a:xfrm>
              <a:off x="822960" y="4005072"/>
              <a:ext cx="512064" cy="512064"/>
            </a:xfrm>
            <a:prstGeom prst="ellipse">
              <a:avLst/>
            </a:prstGeom>
            <a:solidFill>
              <a:srgbClr val="EAF1F8"/>
            </a:solidFill>
            <a:ln/>
          </p:spPr>
          <p:txBody>
            <a:bodyPr/>
            <a:lstStyle/>
            <a:p>
              <a:endParaRPr lang="en-US"/>
            </a:p>
          </p:txBody>
        </p:sp>
        <p:pic>
          <p:nvPicPr>
            <p:cNvPr id="14" name="Image 2" descr="preencoded.png"/>
            <p:cNvPicPr>
              <a:picLocks noChangeAspect="1"/>
            </p:cNvPicPr>
            <p:nvPr/>
          </p:nvPicPr>
          <p:blipFill>
            <a:blip r:embed="rId5"/>
            <a:stretch>
              <a:fillRect/>
            </a:stretch>
          </p:blipFill>
          <p:spPr>
            <a:xfrm>
              <a:off x="941832" y="4123944"/>
              <a:ext cx="274320" cy="274320"/>
            </a:xfrm>
            <a:prstGeom prst="rect">
              <a:avLst/>
            </a:prstGeom>
          </p:spPr>
        </p:pic>
        <p:sp>
          <p:nvSpPr>
            <p:cNvPr id="15" name="Text 9"/>
            <p:cNvSpPr/>
            <p:nvPr/>
          </p:nvSpPr>
          <p:spPr>
            <a:xfrm>
              <a:off x="1554480" y="3959352"/>
              <a:ext cx="9784080" cy="27432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Old and new together</a:t>
              </a:r>
              <a:endParaRPr lang="en-US" sz="2400" dirty="0"/>
            </a:p>
          </p:txBody>
        </p:sp>
        <p:sp>
          <p:nvSpPr>
            <p:cNvPr id="16" name="Text 10"/>
            <p:cNvSpPr/>
            <p:nvPr/>
          </p:nvSpPr>
          <p:spPr>
            <a:xfrm>
              <a:off x="1554480" y="4224528"/>
              <a:ext cx="9784080" cy="685800"/>
            </a:xfrm>
            <a:prstGeom prst="rect">
              <a:avLst/>
            </a:prstGeom>
            <a:noFill/>
            <a:ln/>
          </p:spPr>
          <p:txBody>
            <a:bodyPr wrap="square" lIns="0" tIns="0" rIns="0" bIns="0" rtlCol="0" anchor="t"/>
            <a:lstStyle/>
            <a:p>
              <a:pPr marL="0" indent="0">
                <a:lnSpc>
                  <a:spcPct val="108000"/>
                </a:lnSpc>
                <a:buNone/>
              </a:pPr>
              <a:r>
                <a:rPr lang="en-US" sz="2000" dirty="0">
                  <a:solidFill>
                    <a:srgbClr val="1A2430"/>
                  </a:solidFill>
                  <a:latin typeface="Calibri" pitchFamily="34" charset="0"/>
                  <a:ea typeface="Calibri" pitchFamily="34" charset="-122"/>
                  <a:cs typeface="Calibri" pitchFamily="34" charset="-120"/>
                </a:rPr>
                <a:t>It can include work already happening, work that needs reviewed, and new steps you hope to take.</a:t>
              </a:r>
              <a:endParaRPr lang="en-US" sz="2000" dirty="0"/>
            </a:p>
          </p:txBody>
        </p:sp>
      </p:grpSp>
      <p:grpSp>
        <p:nvGrpSpPr>
          <p:cNvPr id="24" name="Group 23">
            <a:extLst>
              <a:ext uri="{FF2B5EF4-FFF2-40B4-BE49-F238E27FC236}">
                <a16:creationId xmlns:a16="http://schemas.microsoft.com/office/drawing/2014/main" id="{8E644779-58BA-0784-8CF5-91A5A7DF6DC7}"/>
              </a:ext>
            </a:extLst>
          </p:cNvPr>
          <p:cNvGrpSpPr/>
          <p:nvPr/>
        </p:nvGrpSpPr>
        <p:grpSpPr>
          <a:xfrm>
            <a:off x="822960" y="5093208"/>
            <a:ext cx="10515600" cy="950976"/>
            <a:chOff x="822960" y="5093208"/>
            <a:chExt cx="10515600" cy="950976"/>
          </a:xfrm>
        </p:grpSpPr>
        <p:sp>
          <p:nvSpPr>
            <p:cNvPr id="17" name="Shape 11"/>
            <p:cNvSpPr/>
            <p:nvPr/>
          </p:nvSpPr>
          <p:spPr>
            <a:xfrm>
              <a:off x="822960" y="5138928"/>
              <a:ext cx="512064" cy="512064"/>
            </a:xfrm>
            <a:prstGeom prst="ellipse">
              <a:avLst/>
            </a:prstGeom>
            <a:solidFill>
              <a:srgbClr val="EAF1F8"/>
            </a:solidFill>
            <a:ln/>
          </p:spPr>
          <p:txBody>
            <a:bodyPr/>
            <a:lstStyle/>
            <a:p>
              <a:endParaRPr lang="en-US"/>
            </a:p>
          </p:txBody>
        </p:sp>
        <p:pic>
          <p:nvPicPr>
            <p:cNvPr id="18" name="Image 3" descr="preencoded.png"/>
            <p:cNvPicPr>
              <a:picLocks noChangeAspect="1"/>
            </p:cNvPicPr>
            <p:nvPr/>
          </p:nvPicPr>
          <p:blipFill>
            <a:blip r:embed="rId6"/>
            <a:stretch>
              <a:fillRect/>
            </a:stretch>
          </p:blipFill>
          <p:spPr>
            <a:xfrm>
              <a:off x="941832" y="5257800"/>
              <a:ext cx="274320" cy="274320"/>
            </a:xfrm>
            <a:prstGeom prst="rect">
              <a:avLst/>
            </a:prstGeom>
          </p:spPr>
        </p:pic>
        <p:sp>
          <p:nvSpPr>
            <p:cNvPr id="19" name="Text 12"/>
            <p:cNvSpPr/>
            <p:nvPr/>
          </p:nvSpPr>
          <p:spPr>
            <a:xfrm>
              <a:off x="1554480" y="5093208"/>
              <a:ext cx="9784080" cy="27432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Short and clear</a:t>
              </a:r>
              <a:endParaRPr lang="en-US" sz="2400" dirty="0"/>
            </a:p>
          </p:txBody>
        </p:sp>
        <p:sp>
          <p:nvSpPr>
            <p:cNvPr id="20" name="Text 13"/>
            <p:cNvSpPr/>
            <p:nvPr/>
          </p:nvSpPr>
          <p:spPr>
            <a:xfrm>
              <a:off x="1554480" y="5358384"/>
              <a:ext cx="9784080" cy="685800"/>
            </a:xfrm>
            <a:prstGeom prst="rect">
              <a:avLst/>
            </a:prstGeom>
            <a:noFill/>
            <a:ln/>
          </p:spPr>
          <p:txBody>
            <a:bodyPr wrap="square" lIns="0" tIns="0" rIns="0" bIns="0" rtlCol="0" anchor="t"/>
            <a:lstStyle/>
            <a:p>
              <a:pPr marL="0" indent="0">
                <a:lnSpc>
                  <a:spcPct val="108000"/>
                </a:lnSpc>
                <a:buNone/>
              </a:pPr>
              <a:r>
                <a:rPr lang="en-US" sz="2000" dirty="0">
                  <a:solidFill>
                    <a:srgbClr val="1A2430"/>
                  </a:solidFill>
                  <a:latin typeface="Calibri" pitchFamily="34" charset="0"/>
                  <a:ea typeface="Calibri" pitchFamily="34" charset="-122"/>
                  <a:cs typeface="Calibri" pitchFamily="34" charset="-120"/>
                </a:rPr>
                <a:t>Use bullet points. The people responsible for each area develop the detail later.</a:t>
              </a:r>
              <a:endParaRPr lang="en-US" sz="2000" dirty="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47472"/>
            <a:ext cx="11064240" cy="274320"/>
          </a:xfrm>
          <a:prstGeom prst="rect">
            <a:avLst/>
          </a:prstGeom>
          <a:noFill/>
          <a:ln/>
        </p:spPr>
        <p:txBody>
          <a:bodyPr wrap="square" lIns="0" tIns="0" rIns="0" bIns="0" rtlCol="0" anchor="ctr"/>
          <a:lstStyle/>
          <a:p>
            <a:pPr marL="0" indent="0">
              <a:buNone/>
            </a:pPr>
            <a:r>
              <a:rPr lang="en-US" sz="1100" b="1" kern="0" spc="200" dirty="0">
                <a:solidFill>
                  <a:srgbClr val="C9A227"/>
                </a:solidFill>
                <a:latin typeface="Calibri" pitchFamily="34" charset="0"/>
                <a:ea typeface="Calibri" pitchFamily="34" charset="-122"/>
                <a:cs typeface="Calibri" pitchFamily="34" charset="-120"/>
              </a:rPr>
              <a:t>COMPLETING THE ACTION PLAN</a:t>
            </a:r>
            <a:endParaRPr lang="en-US" sz="1100" dirty="0"/>
          </a:p>
        </p:txBody>
      </p:sp>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What’s in the Template?</a:t>
            </a:r>
            <a:endParaRPr lang="en-US" sz="3000" dirty="0"/>
          </a:p>
        </p:txBody>
      </p:sp>
      <p:grpSp>
        <p:nvGrpSpPr>
          <p:cNvPr id="26" name="Group 25">
            <a:extLst>
              <a:ext uri="{FF2B5EF4-FFF2-40B4-BE49-F238E27FC236}">
                <a16:creationId xmlns:a16="http://schemas.microsoft.com/office/drawing/2014/main" id="{2FD06D6B-E9E8-5D7F-A2B9-0AACA5EE2753}"/>
              </a:ext>
            </a:extLst>
          </p:cNvPr>
          <p:cNvGrpSpPr/>
          <p:nvPr/>
        </p:nvGrpSpPr>
        <p:grpSpPr>
          <a:xfrm>
            <a:off x="548640" y="1737360"/>
            <a:ext cx="2697480" cy="4023360"/>
            <a:chOff x="548640" y="1737360"/>
            <a:chExt cx="2697480" cy="4023360"/>
          </a:xfrm>
        </p:grpSpPr>
        <p:sp>
          <p:nvSpPr>
            <p:cNvPr id="5" name="Shape 2"/>
            <p:cNvSpPr/>
            <p:nvPr/>
          </p:nvSpPr>
          <p:spPr>
            <a:xfrm>
              <a:off x="548640" y="1737360"/>
              <a:ext cx="2697480" cy="4023360"/>
            </a:xfrm>
            <a:prstGeom prst="roundRect">
              <a:avLst>
                <a:gd name="adj" fmla="val 3390"/>
              </a:avLst>
            </a:prstGeom>
            <a:solidFill>
              <a:srgbClr val="EAF1F8"/>
            </a:solidFill>
            <a:ln/>
          </p:spPr>
          <p:txBody>
            <a:bodyPr/>
            <a:lstStyle/>
            <a:p>
              <a:endParaRPr lang="en-US"/>
            </a:p>
          </p:txBody>
        </p:sp>
        <p:sp>
          <p:nvSpPr>
            <p:cNvPr id="6" name="Text 3"/>
            <p:cNvSpPr/>
            <p:nvPr/>
          </p:nvSpPr>
          <p:spPr>
            <a:xfrm>
              <a:off x="777240" y="1965960"/>
              <a:ext cx="2240280" cy="548640"/>
            </a:xfrm>
            <a:prstGeom prst="rect">
              <a:avLst/>
            </a:prstGeom>
            <a:noFill/>
            <a:ln/>
          </p:spPr>
          <p:txBody>
            <a:bodyPr wrap="square" lIns="0" tIns="0" rIns="0" bIns="0" rtlCol="0" anchor="ctr"/>
            <a:lstStyle/>
            <a:p>
              <a:pPr marL="0" indent="0">
                <a:buNone/>
              </a:pPr>
              <a:r>
                <a:rPr lang="en-US" sz="2800" b="1" dirty="0">
                  <a:solidFill>
                    <a:srgbClr val="C9A227"/>
                  </a:solidFill>
                  <a:latin typeface="Cambria" pitchFamily="34" charset="0"/>
                  <a:ea typeface="Cambria" pitchFamily="34" charset="-122"/>
                  <a:cs typeface="Cambria" pitchFamily="34" charset="-120"/>
                </a:rPr>
                <a:t>Page 1</a:t>
              </a:r>
              <a:endParaRPr lang="en-US" sz="2800" dirty="0"/>
            </a:p>
          </p:txBody>
        </p:sp>
        <p:sp>
          <p:nvSpPr>
            <p:cNvPr id="7" name="Text 4"/>
            <p:cNvSpPr/>
            <p:nvPr/>
          </p:nvSpPr>
          <p:spPr>
            <a:xfrm>
              <a:off x="777240" y="2560320"/>
              <a:ext cx="2240280" cy="59436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Your congregation</a:t>
              </a:r>
              <a:endParaRPr lang="en-US" sz="2400" dirty="0"/>
            </a:p>
          </p:txBody>
        </p:sp>
        <p:sp>
          <p:nvSpPr>
            <p:cNvPr id="8" name="Text 5"/>
            <p:cNvSpPr/>
            <p:nvPr/>
          </p:nvSpPr>
          <p:spPr>
            <a:xfrm>
              <a:off x="777240" y="3200400"/>
              <a:ext cx="2240280" cy="233172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Your name and three factual questions: has a union taken place, is your ministry allocation in place, are listed buildings sold. Write “not applicable” where needed.</a:t>
              </a:r>
              <a:endParaRPr lang="en-US" dirty="0"/>
            </a:p>
          </p:txBody>
        </p:sp>
      </p:grpSp>
      <p:grpSp>
        <p:nvGrpSpPr>
          <p:cNvPr id="22" name="Group 21">
            <a:extLst>
              <a:ext uri="{FF2B5EF4-FFF2-40B4-BE49-F238E27FC236}">
                <a16:creationId xmlns:a16="http://schemas.microsoft.com/office/drawing/2014/main" id="{DDA61A01-279B-8AD5-D0DB-8179511D87F8}"/>
              </a:ext>
            </a:extLst>
          </p:cNvPr>
          <p:cNvGrpSpPr/>
          <p:nvPr/>
        </p:nvGrpSpPr>
        <p:grpSpPr>
          <a:xfrm>
            <a:off x="3410712" y="1737360"/>
            <a:ext cx="2697480" cy="4023360"/>
            <a:chOff x="3410712" y="1737360"/>
            <a:chExt cx="2697480" cy="4023360"/>
          </a:xfrm>
        </p:grpSpPr>
        <p:sp>
          <p:nvSpPr>
            <p:cNvPr id="9" name="Shape 6"/>
            <p:cNvSpPr/>
            <p:nvPr/>
          </p:nvSpPr>
          <p:spPr>
            <a:xfrm>
              <a:off x="3410712" y="1737360"/>
              <a:ext cx="2697480" cy="4023360"/>
            </a:xfrm>
            <a:prstGeom prst="roundRect">
              <a:avLst>
                <a:gd name="adj" fmla="val 3390"/>
              </a:avLst>
            </a:prstGeom>
            <a:solidFill>
              <a:srgbClr val="EAF1F8"/>
            </a:solidFill>
            <a:ln/>
          </p:spPr>
          <p:txBody>
            <a:bodyPr/>
            <a:lstStyle/>
            <a:p>
              <a:endParaRPr lang="en-US"/>
            </a:p>
          </p:txBody>
        </p:sp>
        <p:sp>
          <p:nvSpPr>
            <p:cNvPr id="10" name="Text 7"/>
            <p:cNvSpPr/>
            <p:nvPr/>
          </p:nvSpPr>
          <p:spPr>
            <a:xfrm>
              <a:off x="3639312" y="1965960"/>
              <a:ext cx="2240280" cy="548640"/>
            </a:xfrm>
            <a:prstGeom prst="rect">
              <a:avLst/>
            </a:prstGeom>
            <a:noFill/>
            <a:ln/>
          </p:spPr>
          <p:txBody>
            <a:bodyPr wrap="square" lIns="0" tIns="0" rIns="0" bIns="0" rtlCol="0" anchor="ctr"/>
            <a:lstStyle/>
            <a:p>
              <a:pPr marL="0" indent="0">
                <a:buNone/>
              </a:pPr>
              <a:r>
                <a:rPr lang="en-US" sz="2800" b="1" dirty="0">
                  <a:solidFill>
                    <a:srgbClr val="C9A227"/>
                  </a:solidFill>
                  <a:latin typeface="Cambria" pitchFamily="34" charset="0"/>
                  <a:ea typeface="Cambria" pitchFamily="34" charset="-122"/>
                  <a:cs typeface="Cambria" pitchFamily="34" charset="-120"/>
                </a:rPr>
                <a:t>Pages 2–6</a:t>
              </a:r>
              <a:endParaRPr lang="en-US" sz="2800" dirty="0"/>
            </a:p>
          </p:txBody>
        </p:sp>
        <p:sp>
          <p:nvSpPr>
            <p:cNvPr id="11" name="Text 8"/>
            <p:cNvSpPr/>
            <p:nvPr/>
          </p:nvSpPr>
          <p:spPr>
            <a:xfrm>
              <a:off x="3639312" y="2560320"/>
              <a:ext cx="2240280" cy="59436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Five mission areas</a:t>
              </a:r>
              <a:endParaRPr lang="en-US" sz="2400" dirty="0"/>
            </a:p>
          </p:txBody>
        </p:sp>
        <p:sp>
          <p:nvSpPr>
            <p:cNvPr id="12" name="Text 9"/>
            <p:cNvSpPr/>
            <p:nvPr/>
          </p:nvSpPr>
          <p:spPr>
            <a:xfrm>
              <a:off x="3639312" y="3200400"/>
              <a:ext cx="2240280" cy="233172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One page for each area of congregational life. Every page follows the same pattern.</a:t>
              </a:r>
              <a:endParaRPr lang="en-US" dirty="0"/>
            </a:p>
          </p:txBody>
        </p:sp>
      </p:grpSp>
      <p:grpSp>
        <p:nvGrpSpPr>
          <p:cNvPr id="24" name="Group 23">
            <a:extLst>
              <a:ext uri="{FF2B5EF4-FFF2-40B4-BE49-F238E27FC236}">
                <a16:creationId xmlns:a16="http://schemas.microsoft.com/office/drawing/2014/main" id="{F570E9C5-4EC2-0FC8-A35B-A9A2EDDF0ACF}"/>
              </a:ext>
            </a:extLst>
          </p:cNvPr>
          <p:cNvGrpSpPr/>
          <p:nvPr/>
        </p:nvGrpSpPr>
        <p:grpSpPr>
          <a:xfrm>
            <a:off x="6272784" y="1737360"/>
            <a:ext cx="2697480" cy="4023360"/>
            <a:chOff x="6272784" y="1737360"/>
            <a:chExt cx="2697480" cy="4023360"/>
          </a:xfrm>
        </p:grpSpPr>
        <p:sp>
          <p:nvSpPr>
            <p:cNvPr id="13" name="Shape 10"/>
            <p:cNvSpPr/>
            <p:nvPr/>
          </p:nvSpPr>
          <p:spPr>
            <a:xfrm>
              <a:off x="6272784" y="1737360"/>
              <a:ext cx="2697480" cy="4023360"/>
            </a:xfrm>
            <a:prstGeom prst="roundRect">
              <a:avLst>
                <a:gd name="adj" fmla="val 3390"/>
              </a:avLst>
            </a:prstGeom>
            <a:solidFill>
              <a:srgbClr val="EAF1F8"/>
            </a:solidFill>
            <a:ln/>
          </p:spPr>
          <p:txBody>
            <a:bodyPr/>
            <a:lstStyle/>
            <a:p>
              <a:endParaRPr lang="en-US"/>
            </a:p>
          </p:txBody>
        </p:sp>
        <p:sp>
          <p:nvSpPr>
            <p:cNvPr id="14" name="Text 11"/>
            <p:cNvSpPr/>
            <p:nvPr/>
          </p:nvSpPr>
          <p:spPr>
            <a:xfrm>
              <a:off x="6501384" y="1965960"/>
              <a:ext cx="2240280" cy="548640"/>
            </a:xfrm>
            <a:prstGeom prst="rect">
              <a:avLst/>
            </a:prstGeom>
            <a:noFill/>
            <a:ln/>
          </p:spPr>
          <p:txBody>
            <a:bodyPr wrap="square" lIns="0" tIns="0" rIns="0" bIns="0" rtlCol="0" anchor="ctr"/>
            <a:lstStyle/>
            <a:p>
              <a:pPr marL="0" indent="0">
                <a:buNone/>
              </a:pPr>
              <a:r>
                <a:rPr lang="en-US" sz="2800" b="1" dirty="0">
                  <a:solidFill>
                    <a:srgbClr val="C9A227"/>
                  </a:solidFill>
                  <a:latin typeface="Cambria" pitchFamily="34" charset="0"/>
                  <a:ea typeface="Cambria" pitchFamily="34" charset="-122"/>
                  <a:cs typeface="Cambria" pitchFamily="34" charset="-120"/>
                </a:rPr>
                <a:t>Page 7</a:t>
              </a:r>
              <a:endParaRPr lang="en-US" sz="2800" dirty="0"/>
            </a:p>
          </p:txBody>
        </p:sp>
        <p:sp>
          <p:nvSpPr>
            <p:cNvPr id="15" name="Text 12"/>
            <p:cNvSpPr/>
            <p:nvPr/>
          </p:nvSpPr>
          <p:spPr>
            <a:xfrm>
              <a:off x="6501384" y="2560320"/>
              <a:ext cx="2240280" cy="59436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The joined-up picture</a:t>
              </a:r>
              <a:endParaRPr lang="en-US" sz="2400" dirty="0"/>
            </a:p>
          </p:txBody>
        </p:sp>
        <p:sp>
          <p:nvSpPr>
            <p:cNvPr id="16" name="Text 13"/>
            <p:cNvSpPr/>
            <p:nvPr/>
          </p:nvSpPr>
          <p:spPr>
            <a:xfrm>
              <a:off x="6501384" y="3200400"/>
              <a:ext cx="2240280" cy="233172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Gathers the finance, communications, property and staffing points from every earlier page.</a:t>
              </a:r>
              <a:endParaRPr lang="en-US" dirty="0"/>
            </a:p>
          </p:txBody>
        </p:sp>
      </p:grpSp>
      <p:grpSp>
        <p:nvGrpSpPr>
          <p:cNvPr id="25" name="Group 24">
            <a:extLst>
              <a:ext uri="{FF2B5EF4-FFF2-40B4-BE49-F238E27FC236}">
                <a16:creationId xmlns:a16="http://schemas.microsoft.com/office/drawing/2014/main" id="{25969E7C-5DEF-6366-D83C-74E79C83918C}"/>
              </a:ext>
            </a:extLst>
          </p:cNvPr>
          <p:cNvGrpSpPr/>
          <p:nvPr/>
        </p:nvGrpSpPr>
        <p:grpSpPr>
          <a:xfrm>
            <a:off x="9134856" y="1737360"/>
            <a:ext cx="2697480" cy="4023360"/>
            <a:chOff x="9134856" y="1737360"/>
            <a:chExt cx="2697480" cy="4023360"/>
          </a:xfrm>
        </p:grpSpPr>
        <p:sp>
          <p:nvSpPr>
            <p:cNvPr id="17" name="Shape 14"/>
            <p:cNvSpPr/>
            <p:nvPr/>
          </p:nvSpPr>
          <p:spPr>
            <a:xfrm>
              <a:off x="9134856" y="1737360"/>
              <a:ext cx="2697480" cy="4023360"/>
            </a:xfrm>
            <a:prstGeom prst="roundRect">
              <a:avLst>
                <a:gd name="adj" fmla="val 3390"/>
              </a:avLst>
            </a:prstGeom>
            <a:solidFill>
              <a:srgbClr val="EAF1F8"/>
            </a:solidFill>
            <a:ln/>
          </p:spPr>
          <p:txBody>
            <a:bodyPr/>
            <a:lstStyle/>
            <a:p>
              <a:endParaRPr lang="en-US"/>
            </a:p>
          </p:txBody>
        </p:sp>
        <p:sp>
          <p:nvSpPr>
            <p:cNvPr id="18" name="Text 15"/>
            <p:cNvSpPr/>
            <p:nvPr/>
          </p:nvSpPr>
          <p:spPr>
            <a:xfrm>
              <a:off x="9363456" y="1965960"/>
              <a:ext cx="2240280" cy="548640"/>
            </a:xfrm>
            <a:prstGeom prst="rect">
              <a:avLst/>
            </a:prstGeom>
            <a:noFill/>
            <a:ln/>
          </p:spPr>
          <p:txBody>
            <a:bodyPr wrap="square" lIns="0" tIns="0" rIns="0" bIns="0" rtlCol="0" anchor="ctr"/>
            <a:lstStyle/>
            <a:p>
              <a:pPr marL="0" indent="0">
                <a:buNone/>
              </a:pPr>
              <a:r>
                <a:rPr lang="en-US" sz="2800" b="1" dirty="0">
                  <a:solidFill>
                    <a:srgbClr val="C9A227"/>
                  </a:solidFill>
                  <a:latin typeface="Cambria" pitchFamily="34" charset="0"/>
                  <a:ea typeface="Cambria" pitchFamily="34" charset="-122"/>
                  <a:cs typeface="Cambria" pitchFamily="34" charset="-120"/>
                </a:rPr>
                <a:t>Page 8</a:t>
              </a:r>
              <a:endParaRPr lang="en-US" sz="2800" dirty="0"/>
            </a:p>
          </p:txBody>
        </p:sp>
        <p:sp>
          <p:nvSpPr>
            <p:cNvPr id="19" name="Text 16"/>
            <p:cNvSpPr/>
            <p:nvPr/>
          </p:nvSpPr>
          <p:spPr>
            <a:xfrm>
              <a:off x="9363456" y="2560320"/>
              <a:ext cx="2240280" cy="59436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Specific projects</a:t>
              </a:r>
              <a:endParaRPr lang="en-US" sz="2400" dirty="0"/>
            </a:p>
          </p:txBody>
        </p:sp>
        <p:sp>
          <p:nvSpPr>
            <p:cNvPr id="20" name="Text 17"/>
            <p:cNvSpPr/>
            <p:nvPr/>
          </p:nvSpPr>
          <p:spPr>
            <a:xfrm>
              <a:off x="9363456" y="3200400"/>
              <a:ext cx="2240280" cy="233172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A desired outcome in one of the four resource areas. Copy the page if you need more than one.</a:t>
              </a:r>
              <a:endParaRPr lang="en-US" dirty="0"/>
            </a:p>
          </p:txBody>
        </p:sp>
      </p:grpSp>
      <p:sp>
        <p:nvSpPr>
          <p:cNvPr id="21" name="Text 18"/>
          <p:cNvSpPr/>
          <p:nvPr/>
        </p:nvSpPr>
        <p:spPr>
          <a:xfrm>
            <a:off x="548640" y="5989320"/>
            <a:ext cx="11064240" cy="365760"/>
          </a:xfrm>
          <a:prstGeom prst="rect">
            <a:avLst/>
          </a:prstGeom>
          <a:noFill/>
          <a:ln/>
        </p:spPr>
        <p:txBody>
          <a:bodyPr wrap="square" lIns="0" tIns="0" rIns="0" bIns="0" rtlCol="0" anchor="ctr"/>
          <a:lstStyle/>
          <a:p>
            <a:pPr marL="0" indent="0" algn="ctr">
              <a:buNone/>
            </a:pPr>
            <a:r>
              <a:rPr lang="en-US" sz="2000" i="1" dirty="0">
                <a:solidFill>
                  <a:srgbClr val="5B6B7B"/>
                </a:solidFill>
                <a:latin typeface="Calibri" pitchFamily="34" charset="0"/>
                <a:ea typeface="Calibri" pitchFamily="34" charset="-122"/>
                <a:cs typeface="Calibri" pitchFamily="34" charset="-120"/>
              </a:rPr>
              <a:t>Boxes in the Word template expand as you type. You will not run out of space.</a:t>
            </a: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500"/>
                            </p:stCondLst>
                            <p:childTnLst>
                              <p:par>
                                <p:cTn id="33" presetID="10" presetClass="entr" presetSubtype="0" fill="hold" grpId="0" nodeType="afterEffect">
                                  <p:stCondLst>
                                    <p:cond delay="50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47472"/>
            <a:ext cx="11064240" cy="274320"/>
          </a:xfrm>
          <a:prstGeom prst="rect">
            <a:avLst/>
          </a:prstGeom>
          <a:noFill/>
          <a:ln/>
        </p:spPr>
        <p:txBody>
          <a:bodyPr wrap="square" lIns="0" tIns="0" rIns="0" bIns="0" rtlCol="0" anchor="ctr"/>
          <a:lstStyle/>
          <a:p>
            <a:pPr marL="0" indent="0">
              <a:buNone/>
            </a:pPr>
            <a:r>
              <a:rPr lang="en-US" sz="1100" b="1" kern="0" spc="200" dirty="0">
                <a:solidFill>
                  <a:srgbClr val="C9A227"/>
                </a:solidFill>
                <a:latin typeface="Calibri" pitchFamily="34" charset="0"/>
                <a:ea typeface="Calibri" pitchFamily="34" charset="-122"/>
                <a:cs typeface="Calibri" pitchFamily="34" charset="-120"/>
              </a:rPr>
              <a:t>COMPLETING THE ACTION PLAN</a:t>
            </a:r>
            <a:endParaRPr lang="en-US" sz="1100" dirty="0"/>
          </a:p>
        </p:txBody>
      </p:sp>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The Pattern for Each Mission Area</a:t>
            </a:r>
            <a:endParaRPr lang="en-US" sz="3000" dirty="0"/>
          </a:p>
        </p:txBody>
      </p:sp>
      <p:grpSp>
        <p:nvGrpSpPr>
          <p:cNvPr id="4" name="Group 3">
            <a:extLst>
              <a:ext uri="{FF2B5EF4-FFF2-40B4-BE49-F238E27FC236}">
                <a16:creationId xmlns:a16="http://schemas.microsoft.com/office/drawing/2014/main" id="{A50D1F20-BF96-7132-9636-5CB284E3C599}"/>
              </a:ext>
            </a:extLst>
          </p:cNvPr>
          <p:cNvGrpSpPr/>
          <p:nvPr/>
        </p:nvGrpSpPr>
        <p:grpSpPr>
          <a:xfrm>
            <a:off x="548640" y="2011680"/>
            <a:ext cx="2057400" cy="2834640"/>
            <a:chOff x="548640" y="2011680"/>
            <a:chExt cx="2057400" cy="2834640"/>
          </a:xfrm>
        </p:grpSpPr>
        <p:sp>
          <p:nvSpPr>
            <p:cNvPr id="5" name="Shape 2"/>
            <p:cNvSpPr/>
            <p:nvPr/>
          </p:nvSpPr>
          <p:spPr>
            <a:xfrm>
              <a:off x="548640" y="2011680"/>
              <a:ext cx="2057400" cy="2834640"/>
            </a:xfrm>
            <a:prstGeom prst="roundRect">
              <a:avLst>
                <a:gd name="adj" fmla="val 4444"/>
              </a:avLst>
            </a:prstGeom>
            <a:solidFill>
              <a:srgbClr val="16324F"/>
            </a:solidFill>
            <a:ln/>
          </p:spPr>
          <p:txBody>
            <a:bodyPr/>
            <a:lstStyle/>
            <a:p>
              <a:endParaRPr lang="en-US"/>
            </a:p>
          </p:txBody>
        </p:sp>
        <p:sp>
          <p:nvSpPr>
            <p:cNvPr id="6" name="Shape 3"/>
            <p:cNvSpPr/>
            <p:nvPr/>
          </p:nvSpPr>
          <p:spPr>
            <a:xfrm>
              <a:off x="777240" y="2240280"/>
              <a:ext cx="457200" cy="457200"/>
            </a:xfrm>
            <a:prstGeom prst="ellipse">
              <a:avLst/>
            </a:prstGeom>
            <a:solidFill>
              <a:srgbClr val="24507A"/>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877824" y="2340864"/>
              <a:ext cx="256032" cy="256032"/>
            </a:xfrm>
            <a:prstGeom prst="rect">
              <a:avLst/>
            </a:prstGeom>
          </p:spPr>
        </p:pic>
        <p:sp>
          <p:nvSpPr>
            <p:cNvPr id="8" name="Text 4"/>
            <p:cNvSpPr/>
            <p:nvPr/>
          </p:nvSpPr>
          <p:spPr>
            <a:xfrm>
              <a:off x="1965960" y="2148840"/>
              <a:ext cx="502920" cy="548640"/>
            </a:xfrm>
            <a:prstGeom prst="rect">
              <a:avLst/>
            </a:prstGeom>
            <a:noFill/>
            <a:ln/>
          </p:spPr>
          <p:txBody>
            <a:bodyPr wrap="square" lIns="0" tIns="0" rIns="0" bIns="0" rtlCol="0" anchor="ctr"/>
            <a:lstStyle/>
            <a:p>
              <a:pPr marL="0" indent="0" algn="r">
                <a:buNone/>
              </a:pPr>
              <a:r>
                <a:rPr lang="en-US" sz="2600" b="1" dirty="0">
                  <a:solidFill>
                    <a:srgbClr val="C9A227"/>
                  </a:solidFill>
                  <a:latin typeface="Cambria" pitchFamily="34" charset="0"/>
                  <a:ea typeface="Cambria" pitchFamily="34" charset="-122"/>
                  <a:cs typeface="Cambria" pitchFamily="34" charset="-120"/>
                </a:rPr>
                <a:t>1</a:t>
              </a:r>
              <a:endParaRPr lang="en-US" sz="2600" dirty="0"/>
            </a:p>
          </p:txBody>
        </p:sp>
        <p:sp>
          <p:nvSpPr>
            <p:cNvPr id="9" name="Text 5"/>
            <p:cNvSpPr/>
            <p:nvPr/>
          </p:nvSpPr>
          <p:spPr>
            <a:xfrm>
              <a:off x="777240" y="2880360"/>
              <a:ext cx="1645920" cy="5943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Desired outcome</a:t>
              </a:r>
              <a:endParaRPr lang="en-US" sz="2000" dirty="0"/>
            </a:p>
          </p:txBody>
        </p:sp>
        <p:sp>
          <p:nvSpPr>
            <p:cNvPr id="10" name="Text 6"/>
            <p:cNvSpPr/>
            <p:nvPr/>
          </p:nvSpPr>
          <p:spPr>
            <a:xfrm>
              <a:off x="777240" y="3474720"/>
              <a:ext cx="1645920" cy="1188720"/>
            </a:xfrm>
            <a:prstGeom prst="rect">
              <a:avLst/>
            </a:prstGeom>
            <a:noFill/>
            <a:ln/>
          </p:spPr>
          <p:txBody>
            <a:bodyPr wrap="square" lIns="0" tIns="0" rIns="0" bIns="0" rtlCol="0" anchor="t"/>
            <a:lstStyle/>
            <a:p>
              <a:pPr marL="0" indent="0">
                <a:lnSpc>
                  <a:spcPct val="112000"/>
                </a:lnSpc>
                <a:buNone/>
              </a:pPr>
              <a:r>
                <a:rPr lang="en-US" dirty="0">
                  <a:solidFill>
                    <a:srgbClr val="DCE6F0"/>
                  </a:solidFill>
                  <a:latin typeface="Calibri" pitchFamily="34" charset="0"/>
                  <a:ea typeface="Calibri" pitchFamily="34" charset="-122"/>
                  <a:cs typeface="Calibri" pitchFamily="34" charset="-120"/>
                </a:rPr>
                <a:t>What change do you hope to see?</a:t>
              </a:r>
              <a:endParaRPr lang="en-US" dirty="0"/>
            </a:p>
          </p:txBody>
        </p:sp>
      </p:grpSp>
      <p:grpSp>
        <p:nvGrpSpPr>
          <p:cNvPr id="36" name="Group 35">
            <a:extLst>
              <a:ext uri="{FF2B5EF4-FFF2-40B4-BE49-F238E27FC236}">
                <a16:creationId xmlns:a16="http://schemas.microsoft.com/office/drawing/2014/main" id="{075BF1D9-74D7-036F-5932-8B3DCB444B79}"/>
              </a:ext>
            </a:extLst>
          </p:cNvPr>
          <p:cNvGrpSpPr/>
          <p:nvPr/>
        </p:nvGrpSpPr>
        <p:grpSpPr>
          <a:xfrm>
            <a:off x="2807208" y="2011680"/>
            <a:ext cx="2057400" cy="2834640"/>
            <a:chOff x="2807208" y="2011680"/>
            <a:chExt cx="2057400" cy="2834640"/>
          </a:xfrm>
        </p:grpSpPr>
        <p:sp>
          <p:nvSpPr>
            <p:cNvPr id="11" name="Shape 7"/>
            <p:cNvSpPr/>
            <p:nvPr/>
          </p:nvSpPr>
          <p:spPr>
            <a:xfrm>
              <a:off x="2807208" y="2011680"/>
              <a:ext cx="2057400" cy="2834640"/>
            </a:xfrm>
            <a:prstGeom prst="roundRect">
              <a:avLst>
                <a:gd name="adj" fmla="val 4444"/>
              </a:avLst>
            </a:prstGeom>
            <a:solidFill>
              <a:srgbClr val="EAF1F8"/>
            </a:solidFill>
            <a:ln/>
          </p:spPr>
          <p:txBody>
            <a:bodyPr/>
            <a:lstStyle/>
            <a:p>
              <a:endParaRPr lang="en-US"/>
            </a:p>
          </p:txBody>
        </p:sp>
        <p:sp>
          <p:nvSpPr>
            <p:cNvPr id="12" name="Shape 8"/>
            <p:cNvSpPr/>
            <p:nvPr/>
          </p:nvSpPr>
          <p:spPr>
            <a:xfrm>
              <a:off x="3035808" y="2240280"/>
              <a:ext cx="457200" cy="457200"/>
            </a:xfrm>
            <a:prstGeom prst="ellipse">
              <a:avLst/>
            </a:prstGeom>
            <a:solidFill>
              <a:srgbClr val="FFFFFF"/>
            </a:solidFill>
            <a:ln/>
          </p:spPr>
          <p:txBody>
            <a:bodyPr/>
            <a:lstStyle/>
            <a:p>
              <a:endParaRPr lang="en-US"/>
            </a:p>
          </p:txBody>
        </p:sp>
        <p:pic>
          <p:nvPicPr>
            <p:cNvPr id="13" name="Image 1" descr="preencoded.png"/>
            <p:cNvPicPr>
              <a:picLocks noChangeAspect="1"/>
            </p:cNvPicPr>
            <p:nvPr/>
          </p:nvPicPr>
          <p:blipFill>
            <a:blip r:embed="rId4"/>
            <a:stretch>
              <a:fillRect/>
            </a:stretch>
          </p:blipFill>
          <p:spPr>
            <a:xfrm>
              <a:off x="3136392" y="2340864"/>
              <a:ext cx="256032" cy="256032"/>
            </a:xfrm>
            <a:prstGeom prst="rect">
              <a:avLst/>
            </a:prstGeom>
          </p:spPr>
        </p:pic>
        <p:sp>
          <p:nvSpPr>
            <p:cNvPr id="14" name="Text 9"/>
            <p:cNvSpPr/>
            <p:nvPr/>
          </p:nvSpPr>
          <p:spPr>
            <a:xfrm>
              <a:off x="4224528" y="2148840"/>
              <a:ext cx="502920" cy="548640"/>
            </a:xfrm>
            <a:prstGeom prst="rect">
              <a:avLst/>
            </a:prstGeom>
            <a:noFill/>
            <a:ln/>
          </p:spPr>
          <p:txBody>
            <a:bodyPr wrap="square" lIns="0" tIns="0" rIns="0" bIns="0" rtlCol="0" anchor="ctr"/>
            <a:lstStyle/>
            <a:p>
              <a:pPr marL="0" indent="0" algn="r">
                <a:buNone/>
              </a:pPr>
              <a:r>
                <a:rPr lang="en-US" sz="2600" b="1" dirty="0">
                  <a:solidFill>
                    <a:srgbClr val="C9A227"/>
                  </a:solidFill>
                  <a:latin typeface="Cambria" pitchFamily="34" charset="0"/>
                  <a:ea typeface="Cambria" pitchFamily="34" charset="-122"/>
                  <a:cs typeface="Cambria" pitchFamily="34" charset="-120"/>
                </a:rPr>
                <a:t>2</a:t>
              </a:r>
              <a:endParaRPr lang="en-US" sz="2600" dirty="0"/>
            </a:p>
          </p:txBody>
        </p:sp>
        <p:sp>
          <p:nvSpPr>
            <p:cNvPr id="15" name="Text 10"/>
            <p:cNvSpPr/>
            <p:nvPr/>
          </p:nvSpPr>
          <p:spPr>
            <a:xfrm>
              <a:off x="3035808" y="2880360"/>
              <a:ext cx="1645920" cy="594360"/>
            </a:xfrm>
            <a:prstGeom prst="rect">
              <a:avLst/>
            </a:prstGeom>
            <a:noFill/>
            <a:ln/>
          </p:spPr>
          <p:txBody>
            <a:bodyPr wrap="square" lIns="0" tIns="0" rIns="0" bIns="0" rtlCol="0" anchor="ctr"/>
            <a:lstStyle/>
            <a:p>
              <a:pPr marL="0" indent="0">
                <a:buNone/>
              </a:pPr>
              <a:r>
                <a:rPr lang="en-US" sz="2000" b="1" dirty="0">
                  <a:solidFill>
                    <a:srgbClr val="16324F"/>
                  </a:solidFill>
                  <a:latin typeface="Calibri" pitchFamily="34" charset="0"/>
                  <a:ea typeface="Calibri" pitchFamily="34" charset="-122"/>
                  <a:cs typeface="Calibri" pitchFamily="34" charset="-120"/>
                </a:rPr>
                <a:t>Actions by year</a:t>
              </a:r>
              <a:endParaRPr lang="en-US" sz="2000" dirty="0"/>
            </a:p>
          </p:txBody>
        </p:sp>
        <p:sp>
          <p:nvSpPr>
            <p:cNvPr id="16" name="Text 11"/>
            <p:cNvSpPr/>
            <p:nvPr/>
          </p:nvSpPr>
          <p:spPr>
            <a:xfrm>
              <a:off x="3035808" y="3474720"/>
              <a:ext cx="1645920" cy="118872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Year 1, Year 2 and Years 3 to 5.</a:t>
              </a:r>
              <a:endParaRPr lang="en-US" dirty="0"/>
            </a:p>
          </p:txBody>
        </p:sp>
      </p:grpSp>
      <p:grpSp>
        <p:nvGrpSpPr>
          <p:cNvPr id="37" name="Group 36">
            <a:extLst>
              <a:ext uri="{FF2B5EF4-FFF2-40B4-BE49-F238E27FC236}">
                <a16:creationId xmlns:a16="http://schemas.microsoft.com/office/drawing/2014/main" id="{C0E5A041-CA77-EBD7-2BFE-B02F19BB3D46}"/>
              </a:ext>
            </a:extLst>
          </p:cNvPr>
          <p:cNvGrpSpPr/>
          <p:nvPr/>
        </p:nvGrpSpPr>
        <p:grpSpPr>
          <a:xfrm>
            <a:off x="5065776" y="2011680"/>
            <a:ext cx="2057400" cy="2834640"/>
            <a:chOff x="5065776" y="2011680"/>
            <a:chExt cx="2057400" cy="2834640"/>
          </a:xfrm>
        </p:grpSpPr>
        <p:sp>
          <p:nvSpPr>
            <p:cNvPr id="17" name="Shape 12"/>
            <p:cNvSpPr/>
            <p:nvPr/>
          </p:nvSpPr>
          <p:spPr>
            <a:xfrm>
              <a:off x="5065776" y="2011680"/>
              <a:ext cx="2057400" cy="2834640"/>
            </a:xfrm>
            <a:prstGeom prst="roundRect">
              <a:avLst>
                <a:gd name="adj" fmla="val 4444"/>
              </a:avLst>
            </a:prstGeom>
            <a:solidFill>
              <a:srgbClr val="EAF1F8"/>
            </a:solidFill>
            <a:ln/>
          </p:spPr>
          <p:txBody>
            <a:bodyPr/>
            <a:lstStyle/>
            <a:p>
              <a:endParaRPr lang="en-US"/>
            </a:p>
          </p:txBody>
        </p:sp>
        <p:sp>
          <p:nvSpPr>
            <p:cNvPr id="18" name="Shape 13"/>
            <p:cNvSpPr/>
            <p:nvPr/>
          </p:nvSpPr>
          <p:spPr>
            <a:xfrm>
              <a:off x="5294376" y="2240280"/>
              <a:ext cx="457200" cy="457200"/>
            </a:xfrm>
            <a:prstGeom prst="ellipse">
              <a:avLst/>
            </a:prstGeom>
            <a:solidFill>
              <a:srgbClr val="FFFFFF"/>
            </a:solidFill>
            <a:ln/>
          </p:spPr>
          <p:txBody>
            <a:bodyPr/>
            <a:lstStyle/>
            <a:p>
              <a:endParaRPr lang="en-US"/>
            </a:p>
          </p:txBody>
        </p:sp>
        <p:pic>
          <p:nvPicPr>
            <p:cNvPr id="19" name="Image 2" descr="preencoded.png"/>
            <p:cNvPicPr>
              <a:picLocks noChangeAspect="1"/>
            </p:cNvPicPr>
            <p:nvPr/>
          </p:nvPicPr>
          <p:blipFill>
            <a:blip r:embed="rId5"/>
            <a:stretch>
              <a:fillRect/>
            </a:stretch>
          </p:blipFill>
          <p:spPr>
            <a:xfrm>
              <a:off x="5394960" y="2340864"/>
              <a:ext cx="256032" cy="256032"/>
            </a:xfrm>
            <a:prstGeom prst="rect">
              <a:avLst/>
            </a:prstGeom>
          </p:spPr>
        </p:pic>
        <p:sp>
          <p:nvSpPr>
            <p:cNvPr id="20" name="Text 14"/>
            <p:cNvSpPr/>
            <p:nvPr/>
          </p:nvSpPr>
          <p:spPr>
            <a:xfrm>
              <a:off x="6483096" y="2148840"/>
              <a:ext cx="502920" cy="548640"/>
            </a:xfrm>
            <a:prstGeom prst="rect">
              <a:avLst/>
            </a:prstGeom>
            <a:noFill/>
            <a:ln/>
          </p:spPr>
          <p:txBody>
            <a:bodyPr wrap="square" lIns="0" tIns="0" rIns="0" bIns="0" rtlCol="0" anchor="ctr"/>
            <a:lstStyle/>
            <a:p>
              <a:pPr marL="0" indent="0" algn="r">
                <a:buNone/>
              </a:pPr>
              <a:r>
                <a:rPr lang="en-US" sz="2600" b="1" dirty="0">
                  <a:solidFill>
                    <a:srgbClr val="C9A227"/>
                  </a:solidFill>
                  <a:latin typeface="Cambria" pitchFamily="34" charset="0"/>
                  <a:ea typeface="Cambria" pitchFamily="34" charset="-122"/>
                  <a:cs typeface="Cambria" pitchFamily="34" charset="-120"/>
                </a:rPr>
                <a:t>3</a:t>
              </a:r>
              <a:endParaRPr lang="en-US" sz="2600" dirty="0"/>
            </a:p>
          </p:txBody>
        </p:sp>
        <p:sp>
          <p:nvSpPr>
            <p:cNvPr id="21" name="Text 15"/>
            <p:cNvSpPr/>
            <p:nvPr/>
          </p:nvSpPr>
          <p:spPr>
            <a:xfrm>
              <a:off x="5294376" y="2880360"/>
              <a:ext cx="1645920" cy="594360"/>
            </a:xfrm>
            <a:prstGeom prst="rect">
              <a:avLst/>
            </a:prstGeom>
            <a:noFill/>
            <a:ln/>
          </p:spPr>
          <p:txBody>
            <a:bodyPr wrap="square" lIns="0" tIns="0" rIns="0" bIns="0" rtlCol="0" anchor="ctr"/>
            <a:lstStyle/>
            <a:p>
              <a:pPr marL="0" indent="0">
                <a:buNone/>
              </a:pPr>
              <a:r>
                <a:rPr lang="en-US" sz="2000" b="1" dirty="0">
                  <a:solidFill>
                    <a:srgbClr val="16324F"/>
                  </a:solidFill>
                  <a:latin typeface="Calibri" pitchFamily="34" charset="0"/>
                  <a:ea typeface="Calibri" pitchFamily="34" charset="-122"/>
                  <a:cs typeface="Calibri" pitchFamily="34" charset="-120"/>
                </a:rPr>
                <a:t>Signs of progress</a:t>
              </a:r>
              <a:endParaRPr lang="en-US" sz="2000" dirty="0"/>
            </a:p>
          </p:txBody>
        </p:sp>
        <p:sp>
          <p:nvSpPr>
            <p:cNvPr id="22" name="Text 16"/>
            <p:cNvSpPr/>
            <p:nvPr/>
          </p:nvSpPr>
          <p:spPr>
            <a:xfrm>
              <a:off x="5294376" y="3474720"/>
              <a:ext cx="1645920" cy="118872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What will you see in reality?</a:t>
              </a:r>
              <a:endParaRPr lang="en-US" dirty="0"/>
            </a:p>
          </p:txBody>
        </p:sp>
      </p:grpSp>
      <p:grpSp>
        <p:nvGrpSpPr>
          <p:cNvPr id="39" name="Group 38">
            <a:extLst>
              <a:ext uri="{FF2B5EF4-FFF2-40B4-BE49-F238E27FC236}">
                <a16:creationId xmlns:a16="http://schemas.microsoft.com/office/drawing/2014/main" id="{A317AE8C-51D1-2318-C16B-214454923E3F}"/>
              </a:ext>
            </a:extLst>
          </p:cNvPr>
          <p:cNvGrpSpPr/>
          <p:nvPr/>
        </p:nvGrpSpPr>
        <p:grpSpPr>
          <a:xfrm>
            <a:off x="7324344" y="2011680"/>
            <a:ext cx="2057400" cy="2834640"/>
            <a:chOff x="7324344" y="2011680"/>
            <a:chExt cx="2057400" cy="2834640"/>
          </a:xfrm>
        </p:grpSpPr>
        <p:sp>
          <p:nvSpPr>
            <p:cNvPr id="23" name="Shape 17"/>
            <p:cNvSpPr/>
            <p:nvPr/>
          </p:nvSpPr>
          <p:spPr>
            <a:xfrm>
              <a:off x="7324344" y="2011680"/>
              <a:ext cx="2057400" cy="2834640"/>
            </a:xfrm>
            <a:prstGeom prst="roundRect">
              <a:avLst>
                <a:gd name="adj" fmla="val 4444"/>
              </a:avLst>
            </a:prstGeom>
            <a:solidFill>
              <a:srgbClr val="EAF1F8"/>
            </a:solidFill>
            <a:ln/>
          </p:spPr>
          <p:txBody>
            <a:bodyPr/>
            <a:lstStyle/>
            <a:p>
              <a:endParaRPr lang="en-US"/>
            </a:p>
          </p:txBody>
        </p:sp>
        <p:sp>
          <p:nvSpPr>
            <p:cNvPr id="24" name="Shape 18"/>
            <p:cNvSpPr/>
            <p:nvPr/>
          </p:nvSpPr>
          <p:spPr>
            <a:xfrm>
              <a:off x="7552944" y="2240280"/>
              <a:ext cx="457200" cy="457200"/>
            </a:xfrm>
            <a:prstGeom prst="ellipse">
              <a:avLst/>
            </a:prstGeom>
            <a:solidFill>
              <a:srgbClr val="FFFFFF"/>
            </a:solidFill>
            <a:ln/>
          </p:spPr>
          <p:txBody>
            <a:bodyPr/>
            <a:lstStyle/>
            <a:p>
              <a:endParaRPr lang="en-US"/>
            </a:p>
          </p:txBody>
        </p:sp>
        <p:pic>
          <p:nvPicPr>
            <p:cNvPr id="25" name="Image 3" descr="preencoded.png"/>
            <p:cNvPicPr>
              <a:picLocks noChangeAspect="1"/>
            </p:cNvPicPr>
            <p:nvPr/>
          </p:nvPicPr>
          <p:blipFill>
            <a:blip r:embed="rId6"/>
            <a:stretch>
              <a:fillRect/>
            </a:stretch>
          </p:blipFill>
          <p:spPr>
            <a:xfrm>
              <a:off x="7653528" y="2340864"/>
              <a:ext cx="256032" cy="256032"/>
            </a:xfrm>
            <a:prstGeom prst="rect">
              <a:avLst/>
            </a:prstGeom>
          </p:spPr>
        </p:pic>
        <p:sp>
          <p:nvSpPr>
            <p:cNvPr id="26" name="Text 19"/>
            <p:cNvSpPr/>
            <p:nvPr/>
          </p:nvSpPr>
          <p:spPr>
            <a:xfrm>
              <a:off x="8741664" y="2148840"/>
              <a:ext cx="502920" cy="548640"/>
            </a:xfrm>
            <a:prstGeom prst="rect">
              <a:avLst/>
            </a:prstGeom>
            <a:noFill/>
            <a:ln/>
          </p:spPr>
          <p:txBody>
            <a:bodyPr wrap="square" lIns="0" tIns="0" rIns="0" bIns="0" rtlCol="0" anchor="ctr"/>
            <a:lstStyle/>
            <a:p>
              <a:pPr marL="0" indent="0" algn="r">
                <a:buNone/>
              </a:pPr>
              <a:r>
                <a:rPr lang="en-US" sz="2600" b="1" dirty="0">
                  <a:solidFill>
                    <a:srgbClr val="C9A227"/>
                  </a:solidFill>
                  <a:latin typeface="Cambria" pitchFamily="34" charset="0"/>
                  <a:ea typeface="Cambria" pitchFamily="34" charset="-122"/>
                  <a:cs typeface="Cambria" pitchFamily="34" charset="-120"/>
                </a:rPr>
                <a:t>4</a:t>
              </a:r>
              <a:endParaRPr lang="en-US" sz="2600" dirty="0"/>
            </a:p>
          </p:txBody>
        </p:sp>
        <p:sp>
          <p:nvSpPr>
            <p:cNvPr id="27" name="Text 20"/>
            <p:cNvSpPr/>
            <p:nvPr/>
          </p:nvSpPr>
          <p:spPr>
            <a:xfrm>
              <a:off x="7552944" y="2880360"/>
              <a:ext cx="1645920" cy="594360"/>
            </a:xfrm>
            <a:prstGeom prst="rect">
              <a:avLst/>
            </a:prstGeom>
            <a:noFill/>
            <a:ln/>
          </p:spPr>
          <p:txBody>
            <a:bodyPr wrap="square" lIns="0" tIns="0" rIns="0" bIns="0" rtlCol="0" anchor="ctr"/>
            <a:lstStyle/>
            <a:p>
              <a:pPr marL="0" indent="0">
                <a:buNone/>
              </a:pPr>
              <a:r>
                <a:rPr lang="en-US" sz="2000" b="1" dirty="0">
                  <a:solidFill>
                    <a:srgbClr val="16324F"/>
                  </a:solidFill>
                  <a:latin typeface="Calibri" pitchFamily="34" charset="0"/>
                  <a:ea typeface="Calibri" pitchFamily="34" charset="-122"/>
                  <a:cs typeface="Calibri" pitchFamily="34" charset="-120"/>
                </a:rPr>
                <a:t>Resources</a:t>
              </a:r>
              <a:endParaRPr lang="en-US" sz="2000" dirty="0"/>
            </a:p>
          </p:txBody>
        </p:sp>
        <p:sp>
          <p:nvSpPr>
            <p:cNvPr id="28" name="Text 21"/>
            <p:cNvSpPr/>
            <p:nvPr/>
          </p:nvSpPr>
          <p:spPr>
            <a:xfrm>
              <a:off x="7552944" y="3474720"/>
              <a:ext cx="1645920" cy="118872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Responsibility, resources and challenges.</a:t>
              </a:r>
              <a:endParaRPr lang="en-US" dirty="0"/>
            </a:p>
          </p:txBody>
        </p:sp>
      </p:grpSp>
      <p:grpSp>
        <p:nvGrpSpPr>
          <p:cNvPr id="40" name="Group 39">
            <a:extLst>
              <a:ext uri="{FF2B5EF4-FFF2-40B4-BE49-F238E27FC236}">
                <a16:creationId xmlns:a16="http://schemas.microsoft.com/office/drawing/2014/main" id="{1FB4F94D-970F-16BD-DDD0-27E3AB9AE007}"/>
              </a:ext>
            </a:extLst>
          </p:cNvPr>
          <p:cNvGrpSpPr/>
          <p:nvPr/>
        </p:nvGrpSpPr>
        <p:grpSpPr>
          <a:xfrm>
            <a:off x="9582912" y="2011680"/>
            <a:ext cx="2057400" cy="2834640"/>
            <a:chOff x="9582912" y="2011680"/>
            <a:chExt cx="2057400" cy="2834640"/>
          </a:xfrm>
        </p:grpSpPr>
        <p:sp>
          <p:nvSpPr>
            <p:cNvPr id="29" name="Shape 22"/>
            <p:cNvSpPr/>
            <p:nvPr/>
          </p:nvSpPr>
          <p:spPr>
            <a:xfrm>
              <a:off x="9582912" y="2011680"/>
              <a:ext cx="2057400" cy="2834640"/>
            </a:xfrm>
            <a:prstGeom prst="roundRect">
              <a:avLst>
                <a:gd name="adj" fmla="val 4444"/>
              </a:avLst>
            </a:prstGeom>
            <a:solidFill>
              <a:srgbClr val="EAF1F8"/>
            </a:solidFill>
            <a:ln/>
          </p:spPr>
          <p:txBody>
            <a:bodyPr/>
            <a:lstStyle/>
            <a:p>
              <a:endParaRPr lang="en-US"/>
            </a:p>
          </p:txBody>
        </p:sp>
        <p:sp>
          <p:nvSpPr>
            <p:cNvPr id="30" name="Shape 23"/>
            <p:cNvSpPr/>
            <p:nvPr/>
          </p:nvSpPr>
          <p:spPr>
            <a:xfrm>
              <a:off x="9811512" y="2240280"/>
              <a:ext cx="457200" cy="457200"/>
            </a:xfrm>
            <a:prstGeom prst="ellipse">
              <a:avLst/>
            </a:prstGeom>
            <a:solidFill>
              <a:srgbClr val="FFFFFF"/>
            </a:solidFill>
            <a:ln/>
          </p:spPr>
          <p:txBody>
            <a:bodyPr/>
            <a:lstStyle/>
            <a:p>
              <a:endParaRPr lang="en-US"/>
            </a:p>
          </p:txBody>
        </p:sp>
        <p:pic>
          <p:nvPicPr>
            <p:cNvPr id="31" name="Image 4" descr="preencoded.png"/>
            <p:cNvPicPr>
              <a:picLocks noChangeAspect="1"/>
            </p:cNvPicPr>
            <p:nvPr/>
          </p:nvPicPr>
          <p:blipFill>
            <a:blip r:embed="rId7"/>
            <a:stretch>
              <a:fillRect/>
            </a:stretch>
          </p:blipFill>
          <p:spPr>
            <a:xfrm>
              <a:off x="9912096" y="2340864"/>
              <a:ext cx="256032" cy="256032"/>
            </a:xfrm>
            <a:prstGeom prst="rect">
              <a:avLst/>
            </a:prstGeom>
          </p:spPr>
        </p:pic>
        <p:sp>
          <p:nvSpPr>
            <p:cNvPr id="32" name="Text 24"/>
            <p:cNvSpPr/>
            <p:nvPr/>
          </p:nvSpPr>
          <p:spPr>
            <a:xfrm>
              <a:off x="11000232" y="2148840"/>
              <a:ext cx="502920" cy="548640"/>
            </a:xfrm>
            <a:prstGeom prst="rect">
              <a:avLst/>
            </a:prstGeom>
            <a:noFill/>
            <a:ln/>
          </p:spPr>
          <p:txBody>
            <a:bodyPr wrap="square" lIns="0" tIns="0" rIns="0" bIns="0" rtlCol="0" anchor="ctr"/>
            <a:lstStyle/>
            <a:p>
              <a:pPr marL="0" indent="0" algn="r">
                <a:buNone/>
              </a:pPr>
              <a:r>
                <a:rPr lang="en-US" sz="2600" b="1" dirty="0">
                  <a:solidFill>
                    <a:srgbClr val="C9A227"/>
                  </a:solidFill>
                  <a:latin typeface="Cambria" pitchFamily="34" charset="0"/>
                  <a:ea typeface="Cambria" pitchFamily="34" charset="-122"/>
                  <a:cs typeface="Cambria" pitchFamily="34" charset="-120"/>
                </a:rPr>
                <a:t>5</a:t>
              </a:r>
              <a:endParaRPr lang="en-US" sz="2600" dirty="0"/>
            </a:p>
          </p:txBody>
        </p:sp>
        <p:sp>
          <p:nvSpPr>
            <p:cNvPr id="33" name="Text 25"/>
            <p:cNvSpPr/>
            <p:nvPr/>
          </p:nvSpPr>
          <p:spPr>
            <a:xfrm>
              <a:off x="9811512" y="2880360"/>
              <a:ext cx="1645920" cy="594360"/>
            </a:xfrm>
            <a:prstGeom prst="rect">
              <a:avLst/>
            </a:prstGeom>
            <a:noFill/>
            <a:ln/>
          </p:spPr>
          <p:txBody>
            <a:bodyPr wrap="square" lIns="0" tIns="0" rIns="0" bIns="0" rtlCol="0" anchor="ctr"/>
            <a:lstStyle/>
            <a:p>
              <a:pPr marL="0" indent="0">
                <a:buNone/>
              </a:pPr>
              <a:r>
                <a:rPr lang="en-US" sz="2000" b="1" dirty="0">
                  <a:solidFill>
                    <a:srgbClr val="16324F"/>
                  </a:solidFill>
                  <a:latin typeface="Calibri" pitchFamily="34" charset="0"/>
                  <a:ea typeface="Calibri" pitchFamily="34" charset="-122"/>
                  <a:cs typeface="Calibri" pitchFamily="34" charset="-120"/>
                </a:rPr>
                <a:t>Status</a:t>
              </a:r>
              <a:endParaRPr lang="en-US" sz="2000" dirty="0"/>
            </a:p>
          </p:txBody>
        </p:sp>
        <p:sp>
          <p:nvSpPr>
            <p:cNvPr id="34" name="Text 26"/>
            <p:cNvSpPr/>
            <p:nvPr/>
          </p:nvSpPr>
          <p:spPr>
            <a:xfrm>
              <a:off x="9811512" y="3474720"/>
              <a:ext cx="1645920" cy="118872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Not Started, In Progress, Complete.</a:t>
              </a:r>
              <a:endParaRPr lang="en-US" dirty="0"/>
            </a:p>
          </p:txBody>
        </p:sp>
      </p:grpSp>
      <p:sp>
        <p:nvSpPr>
          <p:cNvPr id="35" name="Text 27"/>
          <p:cNvSpPr/>
          <p:nvPr/>
        </p:nvSpPr>
        <p:spPr>
          <a:xfrm>
            <a:off x="548640" y="5349240"/>
            <a:ext cx="11064240" cy="411480"/>
          </a:xfrm>
          <a:prstGeom prst="rect">
            <a:avLst/>
          </a:prstGeom>
          <a:noFill/>
          <a:ln/>
        </p:spPr>
        <p:txBody>
          <a:bodyPr wrap="square" lIns="0" tIns="0" rIns="0" bIns="0" rtlCol="0" anchor="ctr"/>
          <a:lstStyle/>
          <a:p>
            <a:pPr marL="0" indent="0" algn="ctr">
              <a:buNone/>
            </a:pPr>
            <a:r>
              <a:rPr lang="en-US" sz="2000" i="1" dirty="0">
                <a:solidFill>
                  <a:srgbClr val="16324F"/>
                </a:solidFill>
                <a:latin typeface="Cambria" pitchFamily="34" charset="0"/>
                <a:ea typeface="Cambria" pitchFamily="34" charset="-122"/>
                <a:cs typeface="Cambria" pitchFamily="34" charset="-120"/>
              </a:rPr>
              <a:t>Learn the pattern once. Use it on every page.</a:t>
            </a: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500"/>
                                        <p:tgtEl>
                                          <p:spTgt spid="3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childTnLst>
                          </p:cTn>
                        </p:par>
                        <p:par>
                          <p:cTn id="37" fill="hold">
                            <p:stCondLst>
                              <p:cond delay="500"/>
                            </p:stCondLst>
                            <p:childTnLst>
                              <p:par>
                                <p:cTn id="38" presetID="10" presetClass="entr" presetSubtype="0" fill="hold" grpId="0" nodeType="afterEffect">
                                  <p:stCondLst>
                                    <p:cond delay="100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47472"/>
            <a:ext cx="11064240" cy="274320"/>
          </a:xfrm>
          <a:prstGeom prst="rect">
            <a:avLst/>
          </a:prstGeom>
          <a:noFill/>
          <a:ln/>
        </p:spPr>
        <p:txBody>
          <a:bodyPr wrap="square" lIns="0" tIns="0" rIns="0" bIns="0" rtlCol="0" anchor="ctr"/>
          <a:lstStyle/>
          <a:p>
            <a:pPr marL="0" indent="0">
              <a:buNone/>
            </a:pPr>
            <a:r>
              <a:rPr lang="en-US" sz="1100" b="1" kern="0" spc="200" dirty="0">
                <a:solidFill>
                  <a:srgbClr val="C9A227"/>
                </a:solidFill>
                <a:latin typeface="Calibri" pitchFamily="34" charset="0"/>
                <a:ea typeface="Calibri" pitchFamily="34" charset="-122"/>
                <a:cs typeface="Calibri" pitchFamily="34" charset="-120"/>
              </a:rPr>
              <a:t>COMPLETING THE ACTION PLAN</a:t>
            </a:r>
            <a:endParaRPr lang="en-US" sz="1100" dirty="0"/>
          </a:p>
        </p:txBody>
      </p:sp>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Writing a Desired Outcome</a:t>
            </a:r>
            <a:endParaRPr lang="en-US" sz="3000" dirty="0"/>
          </a:p>
        </p:txBody>
      </p:sp>
      <p:sp>
        <p:nvSpPr>
          <p:cNvPr id="5" name="Text 2"/>
          <p:cNvSpPr/>
          <p:nvPr/>
        </p:nvSpPr>
        <p:spPr>
          <a:xfrm>
            <a:off x="548640" y="1645920"/>
            <a:ext cx="6309360" cy="256032"/>
          </a:xfrm>
          <a:prstGeom prst="rect">
            <a:avLst/>
          </a:prstGeom>
          <a:noFill/>
          <a:ln/>
        </p:spPr>
        <p:txBody>
          <a:bodyPr wrap="square" lIns="0" tIns="0" rIns="0" bIns="0" rtlCol="0" anchor="ctr"/>
          <a:lstStyle/>
          <a:p>
            <a:pPr marL="0" indent="0">
              <a:buNone/>
            </a:pPr>
            <a:r>
              <a:rPr lang="en-US" b="1" kern="0" spc="200" dirty="0">
                <a:solidFill>
                  <a:srgbClr val="5B6B7B"/>
                </a:solidFill>
                <a:latin typeface="Calibri" pitchFamily="34" charset="0"/>
                <a:ea typeface="Calibri" pitchFamily="34" charset="-122"/>
                <a:cs typeface="Calibri" pitchFamily="34" charset="-120"/>
              </a:rPr>
              <a:t>AN ACTIVITY</a:t>
            </a:r>
            <a:endParaRPr lang="en-US" dirty="0"/>
          </a:p>
        </p:txBody>
      </p:sp>
      <p:grpSp>
        <p:nvGrpSpPr>
          <p:cNvPr id="4" name="Group 3">
            <a:extLst>
              <a:ext uri="{FF2B5EF4-FFF2-40B4-BE49-F238E27FC236}">
                <a16:creationId xmlns:a16="http://schemas.microsoft.com/office/drawing/2014/main" id="{02926843-9385-3ADB-B632-1D79E446EC3E}"/>
              </a:ext>
            </a:extLst>
          </p:cNvPr>
          <p:cNvGrpSpPr/>
          <p:nvPr/>
        </p:nvGrpSpPr>
        <p:grpSpPr>
          <a:xfrm>
            <a:off x="548640" y="1920240"/>
            <a:ext cx="6309360" cy="640080"/>
            <a:chOff x="548640" y="1920240"/>
            <a:chExt cx="6309360" cy="640080"/>
          </a:xfrm>
        </p:grpSpPr>
        <p:sp>
          <p:nvSpPr>
            <p:cNvPr id="6" name="Shape 3"/>
            <p:cNvSpPr/>
            <p:nvPr/>
          </p:nvSpPr>
          <p:spPr>
            <a:xfrm>
              <a:off x="548640" y="1920240"/>
              <a:ext cx="6309360" cy="640080"/>
            </a:xfrm>
            <a:prstGeom prst="roundRect">
              <a:avLst>
                <a:gd name="adj" fmla="val 11429"/>
              </a:avLst>
            </a:prstGeom>
            <a:solidFill>
              <a:srgbClr val="EAF1F8"/>
            </a:solidFill>
            <a:ln/>
          </p:spPr>
          <p:txBody>
            <a:bodyPr/>
            <a:lstStyle/>
            <a:p>
              <a:endParaRPr lang="en-US"/>
            </a:p>
          </p:txBody>
        </p:sp>
        <p:sp>
          <p:nvSpPr>
            <p:cNvPr id="7" name="Text 4"/>
            <p:cNvSpPr/>
            <p:nvPr/>
          </p:nvSpPr>
          <p:spPr>
            <a:xfrm>
              <a:off x="822960" y="1920240"/>
              <a:ext cx="5760720" cy="640080"/>
            </a:xfrm>
            <a:prstGeom prst="rect">
              <a:avLst/>
            </a:prstGeom>
            <a:noFill/>
            <a:ln/>
          </p:spPr>
          <p:txBody>
            <a:bodyPr wrap="square" lIns="0" tIns="0" rIns="0" bIns="0" rtlCol="0" anchor="ctr"/>
            <a:lstStyle/>
            <a:p>
              <a:pPr marL="0" indent="0">
                <a:buNone/>
              </a:pPr>
              <a:r>
                <a:rPr lang="en-US" sz="2400" dirty="0">
                  <a:solidFill>
                    <a:srgbClr val="1A2430"/>
                  </a:solidFill>
                  <a:latin typeface="Calibri" pitchFamily="34" charset="0"/>
                  <a:ea typeface="Calibri" pitchFamily="34" charset="-122"/>
                  <a:cs typeface="Calibri" pitchFamily="34" charset="-120"/>
                </a:rPr>
                <a:t>“Run pastoral-care training.”</a:t>
              </a:r>
              <a:endParaRPr lang="en-US" sz="2400" dirty="0"/>
            </a:p>
          </p:txBody>
        </p:sp>
      </p:grpSp>
      <p:pic>
        <p:nvPicPr>
          <p:cNvPr id="8" name="Image 0" descr="preencoded.png"/>
          <p:cNvPicPr>
            <a:picLocks noChangeAspect="1"/>
          </p:cNvPicPr>
          <p:nvPr/>
        </p:nvPicPr>
        <p:blipFill>
          <a:blip r:embed="rId3"/>
          <a:stretch>
            <a:fillRect/>
          </a:stretch>
        </p:blipFill>
        <p:spPr>
          <a:xfrm>
            <a:off x="3520440" y="2670048"/>
            <a:ext cx="329184" cy="329184"/>
          </a:xfrm>
          <a:prstGeom prst="rect">
            <a:avLst/>
          </a:prstGeom>
        </p:spPr>
      </p:pic>
      <p:sp>
        <p:nvSpPr>
          <p:cNvPr id="9" name="Text 5"/>
          <p:cNvSpPr/>
          <p:nvPr/>
        </p:nvSpPr>
        <p:spPr>
          <a:xfrm>
            <a:off x="548640" y="3090672"/>
            <a:ext cx="6309360" cy="256032"/>
          </a:xfrm>
          <a:prstGeom prst="rect">
            <a:avLst/>
          </a:prstGeom>
          <a:noFill/>
          <a:ln/>
        </p:spPr>
        <p:txBody>
          <a:bodyPr wrap="square" lIns="0" tIns="0" rIns="0" bIns="0" rtlCol="0" anchor="ctr"/>
          <a:lstStyle/>
          <a:p>
            <a:pPr marL="0" indent="0">
              <a:buNone/>
            </a:pPr>
            <a:r>
              <a:rPr lang="en-US" b="1" kern="0" spc="200" dirty="0">
                <a:solidFill>
                  <a:srgbClr val="C9A227"/>
                </a:solidFill>
                <a:latin typeface="Calibri" pitchFamily="34" charset="0"/>
                <a:ea typeface="Calibri" pitchFamily="34" charset="-122"/>
                <a:cs typeface="Calibri" pitchFamily="34" charset="-120"/>
              </a:rPr>
              <a:t>A DESIRED OUTCOME</a:t>
            </a:r>
            <a:endParaRPr lang="en-US" dirty="0"/>
          </a:p>
        </p:txBody>
      </p:sp>
      <p:grpSp>
        <p:nvGrpSpPr>
          <p:cNvPr id="19" name="Group 18">
            <a:extLst>
              <a:ext uri="{FF2B5EF4-FFF2-40B4-BE49-F238E27FC236}">
                <a16:creationId xmlns:a16="http://schemas.microsoft.com/office/drawing/2014/main" id="{28B0358F-FE9D-B29F-0D5B-3CD27D322EE6}"/>
              </a:ext>
            </a:extLst>
          </p:cNvPr>
          <p:cNvGrpSpPr/>
          <p:nvPr/>
        </p:nvGrpSpPr>
        <p:grpSpPr>
          <a:xfrm>
            <a:off x="548640" y="3364992"/>
            <a:ext cx="6309360" cy="1417320"/>
            <a:chOff x="548640" y="3364992"/>
            <a:chExt cx="6309360" cy="1417320"/>
          </a:xfrm>
        </p:grpSpPr>
        <p:sp>
          <p:nvSpPr>
            <p:cNvPr id="10" name="Shape 6"/>
            <p:cNvSpPr/>
            <p:nvPr/>
          </p:nvSpPr>
          <p:spPr>
            <a:xfrm>
              <a:off x="548640" y="3364992"/>
              <a:ext cx="6309360" cy="1417320"/>
            </a:xfrm>
            <a:prstGeom prst="roundRect">
              <a:avLst>
                <a:gd name="adj" fmla="val 5161"/>
              </a:avLst>
            </a:prstGeom>
            <a:solidFill>
              <a:srgbClr val="16324F"/>
            </a:solidFill>
            <a:ln/>
          </p:spPr>
          <p:txBody>
            <a:bodyPr/>
            <a:lstStyle/>
            <a:p>
              <a:endParaRPr lang="en-US"/>
            </a:p>
          </p:txBody>
        </p:sp>
        <p:sp>
          <p:nvSpPr>
            <p:cNvPr id="11" name="Text 7"/>
            <p:cNvSpPr/>
            <p:nvPr/>
          </p:nvSpPr>
          <p:spPr>
            <a:xfrm>
              <a:off x="822960" y="3364992"/>
              <a:ext cx="5760720" cy="1417320"/>
            </a:xfrm>
            <a:prstGeom prst="rect">
              <a:avLst/>
            </a:prstGeom>
            <a:noFill/>
            <a:ln/>
          </p:spPr>
          <p:txBody>
            <a:bodyPr wrap="square" lIns="0" tIns="0" rIns="0" bIns="0" rtlCol="0" anchor="ctr"/>
            <a:lstStyle/>
            <a:p>
              <a:pPr marL="0" indent="0">
                <a:lnSpc>
                  <a:spcPct val="120000"/>
                </a:lnSpc>
                <a:buNone/>
              </a:pPr>
              <a:r>
                <a:rPr lang="en-US" sz="2400" i="1" dirty="0">
                  <a:solidFill>
                    <a:srgbClr val="FFFFFF"/>
                  </a:solidFill>
                  <a:latin typeface="Cambria" pitchFamily="34" charset="0"/>
                  <a:ea typeface="Cambria" pitchFamily="34" charset="-122"/>
                  <a:cs typeface="Cambria" pitchFamily="34" charset="-120"/>
                </a:rPr>
                <a:t>“We hope to strengthen relationships across the congregation so that people feel known, supported and able to care for one another.”</a:t>
              </a:r>
              <a:endParaRPr lang="en-US" sz="2400" dirty="0"/>
            </a:p>
          </p:txBody>
        </p:sp>
      </p:grpSp>
      <p:grpSp>
        <p:nvGrpSpPr>
          <p:cNvPr id="20" name="Group 19">
            <a:extLst>
              <a:ext uri="{FF2B5EF4-FFF2-40B4-BE49-F238E27FC236}">
                <a16:creationId xmlns:a16="http://schemas.microsoft.com/office/drawing/2014/main" id="{452DE71F-C36E-FCFF-0B7F-C98CAA35716F}"/>
              </a:ext>
            </a:extLst>
          </p:cNvPr>
          <p:cNvGrpSpPr/>
          <p:nvPr/>
        </p:nvGrpSpPr>
        <p:grpSpPr>
          <a:xfrm>
            <a:off x="548640" y="5029200"/>
            <a:ext cx="6309360" cy="1051560"/>
            <a:chOff x="548640" y="5029200"/>
            <a:chExt cx="6309360" cy="1051560"/>
          </a:xfrm>
        </p:grpSpPr>
        <p:sp>
          <p:nvSpPr>
            <p:cNvPr id="12" name="Shape 8"/>
            <p:cNvSpPr/>
            <p:nvPr/>
          </p:nvSpPr>
          <p:spPr>
            <a:xfrm>
              <a:off x="548640" y="5029200"/>
              <a:ext cx="6309360" cy="1051560"/>
            </a:xfrm>
            <a:prstGeom prst="roundRect">
              <a:avLst>
                <a:gd name="adj" fmla="val 6957"/>
              </a:avLst>
            </a:prstGeom>
            <a:solidFill>
              <a:srgbClr val="F7EFD8"/>
            </a:solidFill>
            <a:ln/>
          </p:spPr>
          <p:txBody>
            <a:bodyPr/>
            <a:lstStyle/>
            <a:p>
              <a:endParaRPr lang="en-US"/>
            </a:p>
          </p:txBody>
        </p:sp>
        <p:sp>
          <p:nvSpPr>
            <p:cNvPr id="13" name="Text 9"/>
            <p:cNvSpPr/>
            <p:nvPr/>
          </p:nvSpPr>
          <p:spPr>
            <a:xfrm>
              <a:off x="822960" y="5029200"/>
              <a:ext cx="5760720" cy="1051560"/>
            </a:xfrm>
            <a:prstGeom prst="rect">
              <a:avLst/>
            </a:prstGeom>
            <a:noFill/>
            <a:ln/>
          </p:spPr>
          <p:txBody>
            <a:bodyPr wrap="square" lIns="0" tIns="0" rIns="0" bIns="0" rtlCol="0" anchor="ctr"/>
            <a:lstStyle/>
            <a:p>
              <a:pPr marL="0" indent="0">
                <a:lnSpc>
                  <a:spcPct val="115000"/>
                </a:lnSpc>
                <a:buNone/>
              </a:pPr>
              <a:r>
                <a:rPr lang="en-US" sz="2000" b="1" dirty="0">
                  <a:solidFill>
                    <a:srgbClr val="16324F"/>
                  </a:solidFill>
                  <a:latin typeface="Calibri" pitchFamily="34" charset="0"/>
                  <a:ea typeface="Calibri" pitchFamily="34" charset="-122"/>
                  <a:cs typeface="Calibri" pitchFamily="34" charset="-120"/>
                </a:rPr>
                <a:t>A useful way to begin:  </a:t>
              </a:r>
              <a:r>
                <a:rPr lang="en-US" sz="2000" i="1" dirty="0">
                  <a:solidFill>
                    <a:srgbClr val="1A2430"/>
                  </a:solidFill>
                  <a:latin typeface="Calibri" pitchFamily="34" charset="0"/>
                  <a:ea typeface="Calibri" pitchFamily="34" charset="-122"/>
                  <a:cs typeface="Calibri" pitchFamily="34" charset="-120"/>
                </a:rPr>
                <a:t>“We hope to strengthen or develop [something], so that [something changes].”</a:t>
              </a:r>
              <a:endParaRPr lang="en-US" sz="2000" dirty="0"/>
            </a:p>
          </p:txBody>
        </p:sp>
      </p:grpSp>
      <p:grpSp>
        <p:nvGrpSpPr>
          <p:cNvPr id="21" name="Group 20">
            <a:extLst>
              <a:ext uri="{FF2B5EF4-FFF2-40B4-BE49-F238E27FC236}">
                <a16:creationId xmlns:a16="http://schemas.microsoft.com/office/drawing/2014/main" id="{26929460-1009-F1DF-4294-55C4FC8A5EBE}"/>
              </a:ext>
            </a:extLst>
          </p:cNvPr>
          <p:cNvGrpSpPr/>
          <p:nvPr/>
        </p:nvGrpSpPr>
        <p:grpSpPr>
          <a:xfrm>
            <a:off x="7315200" y="1645920"/>
            <a:ext cx="4297680" cy="4434840"/>
            <a:chOff x="7315200" y="1645920"/>
            <a:chExt cx="4297680" cy="4434840"/>
          </a:xfrm>
        </p:grpSpPr>
        <p:sp>
          <p:nvSpPr>
            <p:cNvPr id="14" name="Shape 10"/>
            <p:cNvSpPr/>
            <p:nvPr/>
          </p:nvSpPr>
          <p:spPr>
            <a:xfrm>
              <a:off x="7315200" y="1645920"/>
              <a:ext cx="4297680" cy="4434840"/>
            </a:xfrm>
            <a:prstGeom prst="roundRect">
              <a:avLst>
                <a:gd name="adj" fmla="val 2128"/>
              </a:avLst>
            </a:prstGeom>
            <a:solidFill>
              <a:srgbClr val="FFFFFF"/>
            </a:solidFill>
            <a:ln w="19050">
              <a:solidFill>
                <a:srgbClr val="C9A227"/>
              </a:solidFill>
              <a:prstDash val="solid"/>
            </a:ln>
          </p:spPr>
          <p:txBody>
            <a:bodyPr/>
            <a:lstStyle/>
            <a:p>
              <a:endParaRPr lang="en-US"/>
            </a:p>
          </p:txBody>
        </p:sp>
        <p:pic>
          <p:nvPicPr>
            <p:cNvPr id="15" name="Image 1" descr="preencoded.png"/>
            <p:cNvPicPr>
              <a:picLocks noChangeAspect="1"/>
            </p:cNvPicPr>
            <p:nvPr/>
          </p:nvPicPr>
          <p:blipFill>
            <a:blip r:embed="rId4"/>
            <a:stretch>
              <a:fillRect/>
            </a:stretch>
          </p:blipFill>
          <p:spPr>
            <a:xfrm>
              <a:off x="7635240" y="1965960"/>
              <a:ext cx="457200" cy="457200"/>
            </a:xfrm>
            <a:prstGeom prst="rect">
              <a:avLst/>
            </a:prstGeom>
          </p:spPr>
        </p:pic>
        <p:sp>
          <p:nvSpPr>
            <p:cNvPr id="16" name="Text 11"/>
            <p:cNvSpPr/>
            <p:nvPr/>
          </p:nvSpPr>
          <p:spPr>
            <a:xfrm>
              <a:off x="7635240" y="2560320"/>
              <a:ext cx="3657600" cy="274320"/>
            </a:xfrm>
            <a:prstGeom prst="rect">
              <a:avLst/>
            </a:prstGeom>
            <a:noFill/>
            <a:ln/>
          </p:spPr>
          <p:txBody>
            <a:bodyPr wrap="square" lIns="0" tIns="0" rIns="0" bIns="0" rtlCol="0" anchor="ctr"/>
            <a:lstStyle/>
            <a:p>
              <a:pPr marL="0" indent="0">
                <a:buNone/>
              </a:pPr>
              <a:r>
                <a:rPr lang="en-US" b="1" kern="0" spc="200" dirty="0">
                  <a:solidFill>
                    <a:srgbClr val="C9A227"/>
                  </a:solidFill>
                  <a:latin typeface="Calibri" pitchFamily="34" charset="0"/>
                  <a:ea typeface="Calibri" pitchFamily="34" charset="-122"/>
                  <a:cs typeface="Calibri" pitchFamily="34" charset="-120"/>
                </a:rPr>
                <a:t>TALK TOGETHER</a:t>
              </a:r>
              <a:endParaRPr lang="en-US" dirty="0"/>
            </a:p>
          </p:txBody>
        </p:sp>
        <p:sp>
          <p:nvSpPr>
            <p:cNvPr id="17" name="Text 12"/>
            <p:cNvSpPr/>
            <p:nvPr/>
          </p:nvSpPr>
          <p:spPr>
            <a:xfrm>
              <a:off x="7635239" y="2926080"/>
              <a:ext cx="3877887" cy="1463040"/>
            </a:xfrm>
            <a:prstGeom prst="rect">
              <a:avLst/>
            </a:prstGeom>
            <a:noFill/>
            <a:ln/>
          </p:spPr>
          <p:txBody>
            <a:bodyPr wrap="square" lIns="0" tIns="0" rIns="0" bIns="0" rtlCol="0" anchor="t"/>
            <a:lstStyle/>
            <a:p>
              <a:pPr marL="0" indent="0">
                <a:lnSpc>
                  <a:spcPct val="120000"/>
                </a:lnSpc>
                <a:buNone/>
              </a:pPr>
              <a:r>
                <a:rPr lang="en-US" sz="2200" b="1" dirty="0">
                  <a:solidFill>
                    <a:srgbClr val="16324F"/>
                  </a:solidFill>
                  <a:latin typeface="Cambria" pitchFamily="34" charset="0"/>
                  <a:ea typeface="Cambria" pitchFamily="34" charset="-122"/>
                  <a:cs typeface="Cambria" pitchFamily="34" charset="-120"/>
                </a:rPr>
                <a:t>What is one change you hope to see in your congregation over the next five years?</a:t>
              </a:r>
              <a:endParaRPr lang="en-US" sz="2200" dirty="0"/>
            </a:p>
          </p:txBody>
        </p:sp>
        <p:sp>
          <p:nvSpPr>
            <p:cNvPr id="18" name="Text 13"/>
            <p:cNvSpPr/>
            <p:nvPr/>
          </p:nvSpPr>
          <p:spPr>
            <a:xfrm>
              <a:off x="7635240" y="4343400"/>
              <a:ext cx="3657600" cy="1371600"/>
            </a:xfrm>
            <a:prstGeom prst="rect">
              <a:avLst/>
            </a:prstGeom>
            <a:noFill/>
            <a:ln/>
          </p:spPr>
          <p:txBody>
            <a:bodyPr wrap="square" lIns="0" tIns="0" rIns="0" bIns="0" rtlCol="0" anchor="t"/>
            <a:lstStyle/>
            <a:p>
              <a:pPr marL="0" indent="0">
                <a:lnSpc>
                  <a:spcPct val="115000"/>
                </a:lnSpc>
                <a:buNone/>
              </a:pPr>
              <a:r>
                <a:rPr lang="en-US" dirty="0">
                  <a:solidFill>
                    <a:srgbClr val="5B6B7B"/>
                  </a:solidFill>
                  <a:latin typeface="Calibri" pitchFamily="34" charset="0"/>
                  <a:ea typeface="Calibri" pitchFamily="34" charset="-122"/>
                  <a:cs typeface="Calibri" pitchFamily="34" charset="-120"/>
                </a:rPr>
                <a:t>If your Vivid Vision Day is still ahead, note areas that may need attention now. Revisit them after the day so the final plan reflects what the congregation discerned.</a:t>
              </a:r>
              <a:endParaRPr lang="en-US" dirty="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500"/>
                            </p:stCondLst>
                            <p:childTnLst>
                              <p:par>
                                <p:cTn id="18" presetID="10" presetClass="entr" presetSubtype="0" fill="hold" nodeType="afterEffect">
                                  <p:stCondLst>
                                    <p:cond delay="50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2000"/>
                            </p:stCondLst>
                            <p:childTnLst>
                              <p:par>
                                <p:cTn id="26" presetID="10" presetClass="entr" presetSubtype="0" fill="hold" grpId="0" nodeType="afterEffect">
                                  <p:stCondLst>
                                    <p:cond delay="5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par>
                          <p:cTn id="29" fill="hold">
                            <p:stCondLst>
                              <p:cond delay="3000"/>
                            </p:stCondLst>
                            <p:childTnLst>
                              <p:par>
                                <p:cTn id="30" presetID="10" presetClass="entr" presetSubtype="0" fill="hold" nodeType="afterEffect">
                                  <p:stCondLst>
                                    <p:cond delay="50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par>
                          <p:cTn id="33" fill="hold">
                            <p:stCondLst>
                              <p:cond delay="4000"/>
                            </p:stCondLst>
                            <p:childTnLst>
                              <p:par>
                                <p:cTn id="34" presetID="10" presetClass="entr" presetSubtype="0" fill="hold" nodeType="afterEffect">
                                  <p:stCondLst>
                                    <p:cond delay="30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47472"/>
            <a:ext cx="11064240" cy="274320"/>
          </a:xfrm>
          <a:prstGeom prst="rect">
            <a:avLst/>
          </a:prstGeom>
          <a:noFill/>
          <a:ln/>
        </p:spPr>
        <p:txBody>
          <a:bodyPr wrap="square" lIns="0" tIns="0" rIns="0" bIns="0" rtlCol="0" anchor="ctr"/>
          <a:lstStyle/>
          <a:p>
            <a:pPr marL="0" indent="0">
              <a:buNone/>
            </a:pPr>
            <a:r>
              <a:rPr lang="en-US" sz="1100" b="1" kern="0" spc="200" dirty="0">
                <a:solidFill>
                  <a:srgbClr val="C9A227"/>
                </a:solidFill>
                <a:latin typeface="Calibri" pitchFamily="34" charset="0"/>
                <a:ea typeface="Calibri" pitchFamily="34" charset="-122"/>
                <a:cs typeface="Calibri" pitchFamily="34" charset="-120"/>
              </a:rPr>
              <a:t>COMPLETING THE ACTION PLAN</a:t>
            </a:r>
            <a:endParaRPr lang="en-US" sz="1100" dirty="0"/>
          </a:p>
        </p:txBody>
      </p:sp>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Turning the Outcome into Action</a:t>
            </a:r>
            <a:endParaRPr lang="en-US" sz="3000" dirty="0"/>
          </a:p>
        </p:txBody>
      </p:sp>
      <p:grpSp>
        <p:nvGrpSpPr>
          <p:cNvPr id="19" name="Group 18">
            <a:extLst>
              <a:ext uri="{FF2B5EF4-FFF2-40B4-BE49-F238E27FC236}">
                <a16:creationId xmlns:a16="http://schemas.microsoft.com/office/drawing/2014/main" id="{FBC2DAB1-D0FD-74C1-75E4-76640CFD5C9F}"/>
              </a:ext>
            </a:extLst>
          </p:cNvPr>
          <p:cNvGrpSpPr/>
          <p:nvPr/>
        </p:nvGrpSpPr>
        <p:grpSpPr>
          <a:xfrm>
            <a:off x="548640" y="1691640"/>
            <a:ext cx="3566160" cy="2651760"/>
            <a:chOff x="548640" y="1691640"/>
            <a:chExt cx="3566160" cy="2651760"/>
          </a:xfrm>
        </p:grpSpPr>
        <p:sp>
          <p:nvSpPr>
            <p:cNvPr id="5" name="Shape 2"/>
            <p:cNvSpPr/>
            <p:nvPr/>
          </p:nvSpPr>
          <p:spPr>
            <a:xfrm>
              <a:off x="548640" y="1691640"/>
              <a:ext cx="3566160" cy="2651760"/>
            </a:xfrm>
            <a:prstGeom prst="roundRect">
              <a:avLst>
                <a:gd name="adj" fmla="val 3448"/>
              </a:avLst>
            </a:prstGeom>
            <a:solidFill>
              <a:srgbClr val="EAF1F8"/>
            </a:solidFill>
            <a:ln/>
          </p:spPr>
          <p:txBody>
            <a:bodyPr/>
            <a:lstStyle/>
            <a:p>
              <a:endParaRPr lang="en-US"/>
            </a:p>
          </p:txBody>
        </p:sp>
        <p:sp>
          <p:nvSpPr>
            <p:cNvPr id="6" name="Text 3"/>
            <p:cNvSpPr/>
            <p:nvPr/>
          </p:nvSpPr>
          <p:spPr>
            <a:xfrm>
              <a:off x="822960" y="1920240"/>
              <a:ext cx="3017520" cy="365760"/>
            </a:xfrm>
            <a:prstGeom prst="rect">
              <a:avLst/>
            </a:prstGeom>
            <a:noFill/>
            <a:ln/>
          </p:spPr>
          <p:txBody>
            <a:bodyPr wrap="square" lIns="0" tIns="0" rIns="0" bIns="0" rtlCol="0" anchor="ctr"/>
            <a:lstStyle/>
            <a:p>
              <a:pPr marL="0" indent="0">
                <a:buNone/>
              </a:pPr>
              <a:r>
                <a:rPr lang="en-US" sz="3600" b="1" dirty="0">
                  <a:solidFill>
                    <a:srgbClr val="16324F"/>
                  </a:solidFill>
                  <a:latin typeface="Cambria" pitchFamily="34" charset="0"/>
                  <a:ea typeface="Cambria" pitchFamily="34" charset="-122"/>
                  <a:cs typeface="Cambria" pitchFamily="34" charset="-120"/>
                </a:rPr>
                <a:t>Year 1</a:t>
              </a:r>
              <a:endParaRPr lang="en-US" sz="3600" dirty="0"/>
            </a:p>
          </p:txBody>
        </p:sp>
        <p:sp>
          <p:nvSpPr>
            <p:cNvPr id="7" name="Text 4"/>
            <p:cNvSpPr/>
            <p:nvPr/>
          </p:nvSpPr>
          <p:spPr>
            <a:xfrm>
              <a:off x="822960" y="2377440"/>
              <a:ext cx="3017520" cy="1783080"/>
            </a:xfrm>
            <a:prstGeom prst="rect">
              <a:avLst/>
            </a:prstGeom>
            <a:noFill/>
            <a:ln/>
          </p:spPr>
          <p:txBody>
            <a:bodyPr wrap="square" lIns="0" tIns="0" rIns="0" bIns="0" rtlCol="0" anchor="t"/>
            <a:lstStyle/>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Listen and research.</a:t>
              </a:r>
              <a:endParaRPr lang="en-US" sz="2400" dirty="0"/>
            </a:p>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Review existing work.</a:t>
              </a:r>
              <a:endParaRPr lang="en-US" sz="2400" dirty="0"/>
            </a:p>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Take one realistic first step.</a:t>
              </a:r>
              <a:endParaRPr lang="en-US" sz="2400" dirty="0"/>
            </a:p>
          </p:txBody>
        </p:sp>
      </p:grpSp>
      <p:grpSp>
        <p:nvGrpSpPr>
          <p:cNvPr id="20" name="Group 19">
            <a:extLst>
              <a:ext uri="{FF2B5EF4-FFF2-40B4-BE49-F238E27FC236}">
                <a16:creationId xmlns:a16="http://schemas.microsoft.com/office/drawing/2014/main" id="{A176745E-941B-E054-12EE-20DD92BF11BF}"/>
              </a:ext>
            </a:extLst>
          </p:cNvPr>
          <p:cNvGrpSpPr/>
          <p:nvPr/>
        </p:nvGrpSpPr>
        <p:grpSpPr>
          <a:xfrm>
            <a:off x="4297680" y="1691640"/>
            <a:ext cx="3566160" cy="2651760"/>
            <a:chOff x="4297680" y="1691640"/>
            <a:chExt cx="3566160" cy="2651760"/>
          </a:xfrm>
        </p:grpSpPr>
        <p:sp>
          <p:nvSpPr>
            <p:cNvPr id="8" name="Shape 5"/>
            <p:cNvSpPr/>
            <p:nvPr/>
          </p:nvSpPr>
          <p:spPr>
            <a:xfrm>
              <a:off x="4297680" y="1691640"/>
              <a:ext cx="3566160" cy="2651760"/>
            </a:xfrm>
            <a:prstGeom prst="roundRect">
              <a:avLst>
                <a:gd name="adj" fmla="val 3448"/>
              </a:avLst>
            </a:prstGeom>
            <a:solidFill>
              <a:srgbClr val="EAF1F8"/>
            </a:solidFill>
            <a:ln/>
          </p:spPr>
          <p:txBody>
            <a:bodyPr/>
            <a:lstStyle/>
            <a:p>
              <a:endParaRPr lang="en-US"/>
            </a:p>
          </p:txBody>
        </p:sp>
        <p:sp>
          <p:nvSpPr>
            <p:cNvPr id="9" name="Text 6"/>
            <p:cNvSpPr/>
            <p:nvPr/>
          </p:nvSpPr>
          <p:spPr>
            <a:xfrm>
              <a:off x="4572000" y="1920240"/>
              <a:ext cx="3017520" cy="365760"/>
            </a:xfrm>
            <a:prstGeom prst="rect">
              <a:avLst/>
            </a:prstGeom>
            <a:noFill/>
            <a:ln/>
          </p:spPr>
          <p:txBody>
            <a:bodyPr wrap="square" lIns="0" tIns="0" rIns="0" bIns="0" rtlCol="0" anchor="ctr"/>
            <a:lstStyle/>
            <a:p>
              <a:pPr marL="0" indent="0">
                <a:buNone/>
              </a:pPr>
              <a:r>
                <a:rPr lang="en-US" sz="3600" b="1" dirty="0">
                  <a:solidFill>
                    <a:srgbClr val="16324F"/>
                  </a:solidFill>
                  <a:latin typeface="Cambria" pitchFamily="34" charset="0"/>
                  <a:ea typeface="Cambria" pitchFamily="34" charset="-122"/>
                  <a:cs typeface="Cambria" pitchFamily="34" charset="-120"/>
                </a:rPr>
                <a:t>Year 2</a:t>
              </a:r>
              <a:endParaRPr lang="en-US" sz="3600" dirty="0"/>
            </a:p>
          </p:txBody>
        </p:sp>
        <p:sp>
          <p:nvSpPr>
            <p:cNvPr id="10" name="Text 7"/>
            <p:cNvSpPr/>
            <p:nvPr/>
          </p:nvSpPr>
          <p:spPr>
            <a:xfrm>
              <a:off x="4572000" y="2377440"/>
              <a:ext cx="3017520" cy="1783080"/>
            </a:xfrm>
            <a:prstGeom prst="rect">
              <a:avLst/>
            </a:prstGeom>
            <a:noFill/>
            <a:ln/>
          </p:spPr>
          <p:txBody>
            <a:bodyPr wrap="square" lIns="0" tIns="0" rIns="0" bIns="0" rtlCol="0" anchor="t"/>
            <a:lstStyle/>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Build on what Year 1 taught you.</a:t>
              </a:r>
              <a:endParaRPr lang="en-US" sz="2400" dirty="0"/>
            </a:p>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Extend what worked.</a:t>
              </a:r>
              <a:endParaRPr lang="en-US" sz="2400" dirty="0"/>
            </a:p>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Adjust what did not.</a:t>
              </a:r>
              <a:endParaRPr lang="en-US" sz="2400" dirty="0"/>
            </a:p>
          </p:txBody>
        </p:sp>
      </p:grpSp>
      <p:grpSp>
        <p:nvGrpSpPr>
          <p:cNvPr id="21" name="Group 20">
            <a:extLst>
              <a:ext uri="{FF2B5EF4-FFF2-40B4-BE49-F238E27FC236}">
                <a16:creationId xmlns:a16="http://schemas.microsoft.com/office/drawing/2014/main" id="{20CDDE0B-5B8E-67E0-A470-E7C4BC149278}"/>
              </a:ext>
            </a:extLst>
          </p:cNvPr>
          <p:cNvGrpSpPr/>
          <p:nvPr/>
        </p:nvGrpSpPr>
        <p:grpSpPr>
          <a:xfrm>
            <a:off x="8046720" y="1691640"/>
            <a:ext cx="3566160" cy="2651760"/>
            <a:chOff x="8046720" y="1691640"/>
            <a:chExt cx="3566160" cy="2651760"/>
          </a:xfrm>
        </p:grpSpPr>
        <p:sp>
          <p:nvSpPr>
            <p:cNvPr id="11" name="Shape 8"/>
            <p:cNvSpPr/>
            <p:nvPr/>
          </p:nvSpPr>
          <p:spPr>
            <a:xfrm>
              <a:off x="8046720" y="1691640"/>
              <a:ext cx="3566160" cy="2651760"/>
            </a:xfrm>
            <a:prstGeom prst="roundRect">
              <a:avLst>
                <a:gd name="adj" fmla="val 3448"/>
              </a:avLst>
            </a:prstGeom>
            <a:solidFill>
              <a:srgbClr val="EAF1F8"/>
            </a:solidFill>
            <a:ln/>
          </p:spPr>
          <p:txBody>
            <a:bodyPr/>
            <a:lstStyle/>
            <a:p>
              <a:endParaRPr lang="en-US"/>
            </a:p>
          </p:txBody>
        </p:sp>
        <p:sp>
          <p:nvSpPr>
            <p:cNvPr id="12" name="Text 9"/>
            <p:cNvSpPr/>
            <p:nvPr/>
          </p:nvSpPr>
          <p:spPr>
            <a:xfrm>
              <a:off x="8321040" y="1920240"/>
              <a:ext cx="3017520" cy="365760"/>
            </a:xfrm>
            <a:prstGeom prst="rect">
              <a:avLst/>
            </a:prstGeom>
            <a:noFill/>
            <a:ln/>
          </p:spPr>
          <p:txBody>
            <a:bodyPr wrap="square" lIns="0" tIns="0" rIns="0" bIns="0" rtlCol="0" anchor="ctr"/>
            <a:lstStyle/>
            <a:p>
              <a:pPr marL="0" indent="0">
                <a:buNone/>
              </a:pPr>
              <a:r>
                <a:rPr lang="en-US" sz="3600" b="1" dirty="0">
                  <a:solidFill>
                    <a:srgbClr val="16324F"/>
                  </a:solidFill>
                  <a:latin typeface="Cambria" pitchFamily="34" charset="0"/>
                  <a:ea typeface="Cambria" pitchFamily="34" charset="-122"/>
                  <a:cs typeface="Cambria" pitchFamily="34" charset="-120"/>
                </a:rPr>
                <a:t>Years 3–5</a:t>
              </a:r>
              <a:endParaRPr lang="en-US" sz="3600" dirty="0"/>
            </a:p>
          </p:txBody>
        </p:sp>
        <p:sp>
          <p:nvSpPr>
            <p:cNvPr id="13" name="Text 10"/>
            <p:cNvSpPr/>
            <p:nvPr/>
          </p:nvSpPr>
          <p:spPr>
            <a:xfrm>
              <a:off x="8321040" y="2377440"/>
              <a:ext cx="3017520" cy="1783080"/>
            </a:xfrm>
            <a:prstGeom prst="rect">
              <a:avLst/>
            </a:prstGeom>
            <a:noFill/>
            <a:ln/>
          </p:spPr>
          <p:txBody>
            <a:bodyPr wrap="square" lIns="0" tIns="0" rIns="0" bIns="0" rtlCol="0" anchor="t"/>
            <a:lstStyle/>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Describe the longer-term development you hope will follow.</a:t>
              </a:r>
              <a:endParaRPr lang="en-US" sz="2400" dirty="0"/>
            </a:p>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Stay directional. Detail can wait.</a:t>
              </a:r>
              <a:endParaRPr lang="en-US" sz="2400" dirty="0"/>
            </a:p>
          </p:txBody>
        </p:sp>
      </p:grpSp>
      <p:sp>
        <p:nvSpPr>
          <p:cNvPr id="14" name="Text 11"/>
          <p:cNvSpPr/>
          <p:nvPr/>
        </p:nvSpPr>
        <p:spPr>
          <a:xfrm>
            <a:off x="548640" y="4694612"/>
            <a:ext cx="11064240" cy="411480"/>
          </a:xfrm>
          <a:prstGeom prst="rect">
            <a:avLst/>
          </a:prstGeom>
          <a:noFill/>
          <a:ln/>
        </p:spPr>
        <p:txBody>
          <a:bodyPr wrap="square" lIns="0" tIns="0" rIns="0" bIns="0" rtlCol="0" anchor="ctr"/>
          <a:lstStyle/>
          <a:p>
            <a:pPr marL="0" indent="0" algn="ctr">
              <a:buNone/>
            </a:pPr>
            <a:r>
              <a:rPr lang="en-US" sz="2400" dirty="0">
                <a:solidFill>
                  <a:srgbClr val="5B6B7B"/>
                </a:solidFill>
                <a:latin typeface="Calibri" pitchFamily="34" charset="0"/>
                <a:ea typeface="Calibri" pitchFamily="34" charset="-122"/>
                <a:cs typeface="Calibri" pitchFamily="34" charset="-120"/>
              </a:rPr>
              <a:t>Give each action its own bullet point. Planning nothing new in a year is fine while you wait for people, decisions or resources.</a:t>
            </a:r>
            <a:endParaRPr lang="en-US" sz="2400" dirty="0"/>
          </a:p>
        </p:txBody>
      </p:sp>
      <p:grpSp>
        <p:nvGrpSpPr>
          <p:cNvPr id="22" name="Group 21">
            <a:extLst>
              <a:ext uri="{FF2B5EF4-FFF2-40B4-BE49-F238E27FC236}">
                <a16:creationId xmlns:a16="http://schemas.microsoft.com/office/drawing/2014/main" id="{BA318C6C-D15B-D3D7-88E5-C594E4C0C668}"/>
              </a:ext>
            </a:extLst>
          </p:cNvPr>
          <p:cNvGrpSpPr/>
          <p:nvPr/>
        </p:nvGrpSpPr>
        <p:grpSpPr>
          <a:xfrm>
            <a:off x="1572768" y="5457305"/>
            <a:ext cx="9052560" cy="960120"/>
            <a:chOff x="1572768" y="5457305"/>
            <a:chExt cx="9052560" cy="960120"/>
          </a:xfrm>
        </p:grpSpPr>
        <p:sp>
          <p:nvSpPr>
            <p:cNvPr id="15" name="Shape 12"/>
            <p:cNvSpPr/>
            <p:nvPr/>
          </p:nvSpPr>
          <p:spPr>
            <a:xfrm>
              <a:off x="1572768" y="5457305"/>
              <a:ext cx="9052560" cy="960120"/>
            </a:xfrm>
            <a:prstGeom prst="roundRect">
              <a:avLst>
                <a:gd name="adj" fmla="val 9524"/>
              </a:avLst>
            </a:prstGeom>
            <a:solidFill>
              <a:srgbClr val="FFFFFF"/>
            </a:solidFill>
            <a:ln w="19050">
              <a:solidFill>
                <a:srgbClr val="C9A227"/>
              </a:solidFill>
              <a:prstDash val="solid"/>
            </a:ln>
          </p:spPr>
          <p:txBody>
            <a:bodyPr/>
            <a:lstStyle/>
            <a:p>
              <a:endParaRPr lang="en-US" dirty="0"/>
            </a:p>
          </p:txBody>
        </p:sp>
        <p:pic>
          <p:nvPicPr>
            <p:cNvPr id="16" name="Image 0" descr="preencoded.png"/>
            <p:cNvPicPr>
              <a:picLocks noChangeAspect="1"/>
            </p:cNvPicPr>
            <p:nvPr/>
          </p:nvPicPr>
          <p:blipFill>
            <a:blip r:embed="rId3"/>
            <a:stretch>
              <a:fillRect/>
            </a:stretch>
          </p:blipFill>
          <p:spPr>
            <a:xfrm>
              <a:off x="1892808" y="5713337"/>
              <a:ext cx="438912" cy="438912"/>
            </a:xfrm>
            <a:prstGeom prst="rect">
              <a:avLst/>
            </a:prstGeom>
          </p:spPr>
        </p:pic>
        <p:sp>
          <p:nvSpPr>
            <p:cNvPr id="17" name="Text 13"/>
            <p:cNvSpPr/>
            <p:nvPr/>
          </p:nvSpPr>
          <p:spPr>
            <a:xfrm>
              <a:off x="4675908" y="5457305"/>
              <a:ext cx="5629379" cy="960120"/>
            </a:xfrm>
            <a:prstGeom prst="rect">
              <a:avLst/>
            </a:prstGeom>
            <a:noFill/>
            <a:ln/>
          </p:spPr>
          <p:txBody>
            <a:bodyPr wrap="square" lIns="0" tIns="0" rIns="0" bIns="0" rtlCol="0" anchor="ctr"/>
            <a:lstStyle/>
            <a:p>
              <a:pPr marL="9525" indent="-9525">
                <a:buNone/>
              </a:pPr>
              <a:r>
                <a:rPr lang="en-US" sz="2400" b="1" dirty="0">
                  <a:solidFill>
                    <a:srgbClr val="16324F"/>
                  </a:solidFill>
                  <a:latin typeface="Cambria" pitchFamily="34" charset="0"/>
                  <a:ea typeface="Cambria" pitchFamily="34" charset="-122"/>
                  <a:cs typeface="Cambria" pitchFamily="34" charset="-120"/>
                </a:rPr>
                <a:t>what could be one realistic Year 1 action for pastoral care?</a:t>
              </a:r>
              <a:endParaRPr lang="en-US" sz="2400" dirty="0"/>
            </a:p>
          </p:txBody>
        </p:sp>
        <p:sp>
          <p:nvSpPr>
            <p:cNvPr id="18" name="TextBox 17">
              <a:extLst>
                <a:ext uri="{FF2B5EF4-FFF2-40B4-BE49-F238E27FC236}">
                  <a16:creationId xmlns:a16="http://schemas.microsoft.com/office/drawing/2014/main" id="{E1592401-14FD-EF17-D9BD-79E7B8497034}"/>
                </a:ext>
              </a:extLst>
            </p:cNvPr>
            <p:cNvSpPr txBox="1"/>
            <p:nvPr/>
          </p:nvSpPr>
          <p:spPr>
            <a:xfrm>
              <a:off x="2387726" y="5690584"/>
              <a:ext cx="2184274" cy="461665"/>
            </a:xfrm>
            <a:prstGeom prst="rect">
              <a:avLst/>
            </a:prstGeom>
            <a:noFill/>
          </p:spPr>
          <p:txBody>
            <a:bodyPr wrap="square">
              <a:spAutoFit/>
            </a:bodyPr>
            <a:lstStyle/>
            <a:p>
              <a:r>
                <a:rPr lang="en-US" sz="2400" b="1" dirty="0">
                  <a:solidFill>
                    <a:srgbClr val="C9A227"/>
                  </a:solidFill>
                  <a:latin typeface="Cambria" pitchFamily="34" charset="0"/>
                  <a:ea typeface="Cambria" pitchFamily="34" charset="-122"/>
                  <a:cs typeface="Cambria" pitchFamily="34" charset="-120"/>
                </a:rPr>
                <a:t>Talk together: </a:t>
              </a:r>
              <a:endParaRPr lang="en-US" dirty="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par>
                          <p:cTn id="27" fill="hold">
                            <p:stCondLst>
                              <p:cond delay="500"/>
                            </p:stCondLst>
                            <p:childTnLst>
                              <p:par>
                                <p:cTn id="28" presetID="10" presetClass="entr" presetSubtype="0" fill="hold" grpId="0" nodeType="afterEffect">
                                  <p:stCondLst>
                                    <p:cond delay="200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47472"/>
            <a:ext cx="11064240" cy="274320"/>
          </a:xfrm>
          <a:prstGeom prst="rect">
            <a:avLst/>
          </a:prstGeom>
          <a:noFill/>
          <a:ln/>
        </p:spPr>
        <p:txBody>
          <a:bodyPr wrap="square" lIns="0" tIns="0" rIns="0" bIns="0" rtlCol="0" anchor="ctr"/>
          <a:lstStyle/>
          <a:p>
            <a:pPr marL="0" indent="0">
              <a:buNone/>
            </a:pPr>
            <a:r>
              <a:rPr lang="en-US" sz="1100" b="1" kern="0" spc="200" dirty="0">
                <a:solidFill>
                  <a:srgbClr val="C9A227"/>
                </a:solidFill>
                <a:latin typeface="Calibri" pitchFamily="34" charset="0"/>
                <a:ea typeface="Calibri" pitchFamily="34" charset="-122"/>
                <a:cs typeface="Calibri" pitchFamily="34" charset="-120"/>
              </a:rPr>
              <a:t>COMPLETING THE ACTION PLAN</a:t>
            </a:r>
            <a:endParaRPr lang="en-US" sz="1100" dirty="0"/>
          </a:p>
        </p:txBody>
      </p:sp>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What Will Progress Look Like?</a:t>
            </a:r>
            <a:endParaRPr lang="en-US" sz="3000" dirty="0"/>
          </a:p>
        </p:txBody>
      </p:sp>
      <p:grpSp>
        <p:nvGrpSpPr>
          <p:cNvPr id="4" name="Group 3">
            <a:extLst>
              <a:ext uri="{FF2B5EF4-FFF2-40B4-BE49-F238E27FC236}">
                <a16:creationId xmlns:a16="http://schemas.microsoft.com/office/drawing/2014/main" id="{BAF562DF-91CB-7DEC-A0EB-0FDADB5D56CA}"/>
              </a:ext>
            </a:extLst>
          </p:cNvPr>
          <p:cNvGrpSpPr/>
          <p:nvPr/>
        </p:nvGrpSpPr>
        <p:grpSpPr>
          <a:xfrm>
            <a:off x="548640" y="1691640"/>
            <a:ext cx="2971800" cy="1691640"/>
            <a:chOff x="548640" y="1691640"/>
            <a:chExt cx="2971800" cy="1691640"/>
          </a:xfrm>
        </p:grpSpPr>
        <p:sp>
          <p:nvSpPr>
            <p:cNvPr id="5" name="Shape 2"/>
            <p:cNvSpPr/>
            <p:nvPr/>
          </p:nvSpPr>
          <p:spPr>
            <a:xfrm>
              <a:off x="548640" y="1691640"/>
              <a:ext cx="2971800" cy="1691640"/>
            </a:xfrm>
            <a:prstGeom prst="roundRect">
              <a:avLst>
                <a:gd name="adj" fmla="val 5405"/>
              </a:avLst>
            </a:prstGeom>
            <a:solidFill>
              <a:srgbClr val="EAF1F8"/>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804672" y="1929384"/>
              <a:ext cx="365760" cy="365760"/>
            </a:xfrm>
            <a:prstGeom prst="rect">
              <a:avLst/>
            </a:prstGeom>
          </p:spPr>
        </p:pic>
        <p:sp>
          <p:nvSpPr>
            <p:cNvPr id="7" name="Text 3"/>
            <p:cNvSpPr/>
            <p:nvPr/>
          </p:nvSpPr>
          <p:spPr>
            <a:xfrm>
              <a:off x="804672" y="2423160"/>
              <a:ext cx="2468880" cy="868680"/>
            </a:xfrm>
            <a:prstGeom prst="rect">
              <a:avLst/>
            </a:prstGeom>
            <a:noFill/>
            <a:ln/>
          </p:spPr>
          <p:txBody>
            <a:bodyPr wrap="square" lIns="0" tIns="0" rIns="0" bIns="0" rtlCol="0" anchor="t"/>
            <a:lstStyle/>
            <a:p>
              <a:pPr marL="0" indent="0">
                <a:lnSpc>
                  <a:spcPct val="112000"/>
                </a:lnSpc>
                <a:buNone/>
              </a:pPr>
              <a:r>
                <a:rPr lang="en-US" sz="2000" b="1" dirty="0">
                  <a:solidFill>
                    <a:srgbClr val="16324F"/>
                  </a:solidFill>
                  <a:latin typeface="Calibri" pitchFamily="34" charset="0"/>
                  <a:ea typeface="Calibri" pitchFamily="34" charset="-122"/>
                  <a:cs typeface="Calibri" pitchFamily="34" charset="-120"/>
                </a:rPr>
                <a:t>What might we see happening?</a:t>
              </a:r>
              <a:endParaRPr lang="en-US" sz="2000" dirty="0"/>
            </a:p>
          </p:txBody>
        </p:sp>
      </p:grpSp>
      <p:grpSp>
        <p:nvGrpSpPr>
          <p:cNvPr id="22" name="Group 21">
            <a:extLst>
              <a:ext uri="{FF2B5EF4-FFF2-40B4-BE49-F238E27FC236}">
                <a16:creationId xmlns:a16="http://schemas.microsoft.com/office/drawing/2014/main" id="{121CD5A6-FB8B-E487-8572-A48E5D502794}"/>
              </a:ext>
            </a:extLst>
          </p:cNvPr>
          <p:cNvGrpSpPr/>
          <p:nvPr/>
        </p:nvGrpSpPr>
        <p:grpSpPr>
          <a:xfrm>
            <a:off x="3703320" y="1691640"/>
            <a:ext cx="2971800" cy="1691640"/>
            <a:chOff x="3703320" y="1691640"/>
            <a:chExt cx="2971800" cy="1691640"/>
          </a:xfrm>
        </p:grpSpPr>
        <p:sp>
          <p:nvSpPr>
            <p:cNvPr id="8" name="Shape 4"/>
            <p:cNvSpPr/>
            <p:nvPr/>
          </p:nvSpPr>
          <p:spPr>
            <a:xfrm>
              <a:off x="3703320" y="1691640"/>
              <a:ext cx="2971800" cy="1691640"/>
            </a:xfrm>
            <a:prstGeom prst="roundRect">
              <a:avLst>
                <a:gd name="adj" fmla="val 5405"/>
              </a:avLst>
            </a:prstGeom>
            <a:solidFill>
              <a:srgbClr val="EAF1F8"/>
            </a:solidFill>
            <a:ln/>
          </p:spPr>
          <p:txBody>
            <a:bodyPr/>
            <a:lstStyle/>
            <a:p>
              <a:endParaRPr lang="en-US"/>
            </a:p>
          </p:txBody>
        </p:sp>
        <p:pic>
          <p:nvPicPr>
            <p:cNvPr id="9" name="Image 1" descr="preencoded.png"/>
            <p:cNvPicPr>
              <a:picLocks noChangeAspect="1"/>
            </p:cNvPicPr>
            <p:nvPr/>
          </p:nvPicPr>
          <p:blipFill>
            <a:blip r:embed="rId4"/>
            <a:stretch>
              <a:fillRect/>
            </a:stretch>
          </p:blipFill>
          <p:spPr>
            <a:xfrm>
              <a:off x="3959352" y="1929384"/>
              <a:ext cx="365760" cy="365760"/>
            </a:xfrm>
            <a:prstGeom prst="rect">
              <a:avLst/>
            </a:prstGeom>
          </p:spPr>
        </p:pic>
        <p:sp>
          <p:nvSpPr>
            <p:cNvPr id="10" name="Text 5"/>
            <p:cNvSpPr/>
            <p:nvPr/>
          </p:nvSpPr>
          <p:spPr>
            <a:xfrm>
              <a:off x="3959352" y="2423160"/>
              <a:ext cx="2468880" cy="868680"/>
            </a:xfrm>
            <a:prstGeom prst="rect">
              <a:avLst/>
            </a:prstGeom>
            <a:noFill/>
            <a:ln/>
          </p:spPr>
          <p:txBody>
            <a:bodyPr wrap="square" lIns="0" tIns="0" rIns="0" bIns="0" rtlCol="0" anchor="t"/>
            <a:lstStyle/>
            <a:p>
              <a:pPr marL="0" indent="0">
                <a:lnSpc>
                  <a:spcPct val="112000"/>
                </a:lnSpc>
                <a:buNone/>
              </a:pPr>
              <a:r>
                <a:rPr lang="en-US" sz="2000" b="1" dirty="0">
                  <a:solidFill>
                    <a:srgbClr val="16324F"/>
                  </a:solidFill>
                  <a:latin typeface="Calibri" pitchFamily="34" charset="0"/>
                  <a:ea typeface="Calibri" pitchFamily="34" charset="-122"/>
                  <a:cs typeface="Calibri" pitchFamily="34" charset="-120"/>
                </a:rPr>
                <a:t>What might people experience differently?</a:t>
              </a:r>
              <a:endParaRPr lang="en-US" sz="2000" dirty="0"/>
            </a:p>
          </p:txBody>
        </p:sp>
      </p:grpSp>
      <p:grpSp>
        <p:nvGrpSpPr>
          <p:cNvPr id="23" name="Group 22">
            <a:extLst>
              <a:ext uri="{FF2B5EF4-FFF2-40B4-BE49-F238E27FC236}">
                <a16:creationId xmlns:a16="http://schemas.microsoft.com/office/drawing/2014/main" id="{BEA9A33A-DCBC-8E1F-A0E7-E43F34436EA3}"/>
              </a:ext>
            </a:extLst>
          </p:cNvPr>
          <p:cNvGrpSpPr/>
          <p:nvPr/>
        </p:nvGrpSpPr>
        <p:grpSpPr>
          <a:xfrm>
            <a:off x="548640" y="3566160"/>
            <a:ext cx="2971800" cy="1691640"/>
            <a:chOff x="548640" y="3566160"/>
            <a:chExt cx="2971800" cy="1691640"/>
          </a:xfrm>
        </p:grpSpPr>
        <p:sp>
          <p:nvSpPr>
            <p:cNvPr id="11" name="Shape 6"/>
            <p:cNvSpPr/>
            <p:nvPr/>
          </p:nvSpPr>
          <p:spPr>
            <a:xfrm>
              <a:off x="548640" y="3566160"/>
              <a:ext cx="2971800" cy="1691640"/>
            </a:xfrm>
            <a:prstGeom prst="roundRect">
              <a:avLst>
                <a:gd name="adj" fmla="val 5405"/>
              </a:avLst>
            </a:prstGeom>
            <a:solidFill>
              <a:srgbClr val="EAF1F8"/>
            </a:solidFill>
            <a:ln/>
          </p:spPr>
          <p:txBody>
            <a:bodyPr/>
            <a:lstStyle/>
            <a:p>
              <a:endParaRPr lang="en-US"/>
            </a:p>
          </p:txBody>
        </p:sp>
        <p:pic>
          <p:nvPicPr>
            <p:cNvPr id="12" name="Image 2" descr="preencoded.png"/>
            <p:cNvPicPr>
              <a:picLocks noChangeAspect="1"/>
            </p:cNvPicPr>
            <p:nvPr/>
          </p:nvPicPr>
          <p:blipFill>
            <a:blip r:embed="rId5"/>
            <a:stretch>
              <a:fillRect/>
            </a:stretch>
          </p:blipFill>
          <p:spPr>
            <a:xfrm>
              <a:off x="804672" y="3803904"/>
              <a:ext cx="365760" cy="365760"/>
            </a:xfrm>
            <a:prstGeom prst="rect">
              <a:avLst/>
            </a:prstGeom>
          </p:spPr>
        </p:pic>
        <p:sp>
          <p:nvSpPr>
            <p:cNvPr id="13" name="Text 7"/>
            <p:cNvSpPr/>
            <p:nvPr/>
          </p:nvSpPr>
          <p:spPr>
            <a:xfrm>
              <a:off x="804672" y="4297680"/>
              <a:ext cx="2468880" cy="868680"/>
            </a:xfrm>
            <a:prstGeom prst="rect">
              <a:avLst/>
            </a:prstGeom>
            <a:noFill/>
            <a:ln/>
          </p:spPr>
          <p:txBody>
            <a:bodyPr wrap="square" lIns="0" tIns="0" rIns="0" bIns="0" rtlCol="0" anchor="t"/>
            <a:lstStyle/>
            <a:p>
              <a:pPr marL="0" indent="0">
                <a:lnSpc>
                  <a:spcPct val="112000"/>
                </a:lnSpc>
                <a:buNone/>
              </a:pPr>
              <a:r>
                <a:rPr lang="en-US" sz="2000" b="1" dirty="0">
                  <a:solidFill>
                    <a:srgbClr val="16324F"/>
                  </a:solidFill>
                  <a:latin typeface="Calibri" pitchFamily="34" charset="0"/>
                  <a:ea typeface="Calibri" pitchFamily="34" charset="-122"/>
                  <a:cs typeface="Calibri" pitchFamily="34" charset="-120"/>
                </a:rPr>
                <a:t>What could we count or record?</a:t>
              </a:r>
              <a:endParaRPr lang="en-US" sz="2000" dirty="0"/>
            </a:p>
          </p:txBody>
        </p:sp>
      </p:grpSp>
      <p:grpSp>
        <p:nvGrpSpPr>
          <p:cNvPr id="24" name="Group 23">
            <a:extLst>
              <a:ext uri="{FF2B5EF4-FFF2-40B4-BE49-F238E27FC236}">
                <a16:creationId xmlns:a16="http://schemas.microsoft.com/office/drawing/2014/main" id="{7D87ECAB-F391-CA31-B7CA-917425366FDB}"/>
              </a:ext>
            </a:extLst>
          </p:cNvPr>
          <p:cNvGrpSpPr/>
          <p:nvPr/>
        </p:nvGrpSpPr>
        <p:grpSpPr>
          <a:xfrm>
            <a:off x="3703320" y="3566160"/>
            <a:ext cx="2971800" cy="1691640"/>
            <a:chOff x="3703320" y="3566160"/>
            <a:chExt cx="2971800" cy="1691640"/>
          </a:xfrm>
        </p:grpSpPr>
        <p:sp>
          <p:nvSpPr>
            <p:cNvPr id="14" name="Shape 8"/>
            <p:cNvSpPr/>
            <p:nvPr/>
          </p:nvSpPr>
          <p:spPr>
            <a:xfrm>
              <a:off x="3703320" y="3566160"/>
              <a:ext cx="2971800" cy="1691640"/>
            </a:xfrm>
            <a:prstGeom prst="roundRect">
              <a:avLst>
                <a:gd name="adj" fmla="val 5405"/>
              </a:avLst>
            </a:prstGeom>
            <a:solidFill>
              <a:srgbClr val="EAF1F8"/>
            </a:solidFill>
            <a:ln/>
          </p:spPr>
          <p:txBody>
            <a:bodyPr/>
            <a:lstStyle/>
            <a:p>
              <a:endParaRPr lang="en-US"/>
            </a:p>
          </p:txBody>
        </p:sp>
        <p:pic>
          <p:nvPicPr>
            <p:cNvPr id="15" name="Image 3" descr="preencoded.png"/>
            <p:cNvPicPr>
              <a:picLocks noChangeAspect="1"/>
            </p:cNvPicPr>
            <p:nvPr/>
          </p:nvPicPr>
          <p:blipFill>
            <a:blip r:embed="rId6"/>
            <a:stretch>
              <a:fillRect/>
            </a:stretch>
          </p:blipFill>
          <p:spPr>
            <a:xfrm>
              <a:off x="3959352" y="3803904"/>
              <a:ext cx="365760" cy="365760"/>
            </a:xfrm>
            <a:prstGeom prst="rect">
              <a:avLst/>
            </a:prstGeom>
          </p:spPr>
        </p:pic>
        <p:sp>
          <p:nvSpPr>
            <p:cNvPr id="16" name="Text 9"/>
            <p:cNvSpPr/>
            <p:nvPr/>
          </p:nvSpPr>
          <p:spPr>
            <a:xfrm>
              <a:off x="3959352" y="4297680"/>
              <a:ext cx="2468880" cy="868680"/>
            </a:xfrm>
            <a:prstGeom prst="rect">
              <a:avLst/>
            </a:prstGeom>
            <a:noFill/>
            <a:ln/>
          </p:spPr>
          <p:txBody>
            <a:bodyPr wrap="square" lIns="0" tIns="0" rIns="0" bIns="0" rtlCol="0" anchor="t"/>
            <a:lstStyle/>
            <a:p>
              <a:pPr marL="0" indent="0">
                <a:lnSpc>
                  <a:spcPct val="112000"/>
                </a:lnSpc>
                <a:buNone/>
              </a:pPr>
              <a:r>
                <a:rPr lang="en-US" sz="2000" b="1" dirty="0">
                  <a:solidFill>
                    <a:srgbClr val="16324F"/>
                  </a:solidFill>
                  <a:latin typeface="Calibri" pitchFamily="34" charset="0"/>
                  <a:ea typeface="Calibri" pitchFamily="34" charset="-122"/>
                  <a:cs typeface="Calibri" pitchFamily="34" charset="-120"/>
                </a:rPr>
                <a:t>What feedback could we gather?</a:t>
              </a:r>
              <a:endParaRPr lang="en-US" sz="2000" dirty="0"/>
            </a:p>
          </p:txBody>
        </p:sp>
      </p:grpSp>
      <p:grpSp>
        <p:nvGrpSpPr>
          <p:cNvPr id="25" name="Group 24">
            <a:extLst>
              <a:ext uri="{FF2B5EF4-FFF2-40B4-BE49-F238E27FC236}">
                <a16:creationId xmlns:a16="http://schemas.microsoft.com/office/drawing/2014/main" id="{E412105D-93EB-F489-27D1-10737CA43F64}"/>
              </a:ext>
            </a:extLst>
          </p:cNvPr>
          <p:cNvGrpSpPr/>
          <p:nvPr/>
        </p:nvGrpSpPr>
        <p:grpSpPr>
          <a:xfrm>
            <a:off x="7040880" y="1691640"/>
            <a:ext cx="4572000" cy="3566160"/>
            <a:chOff x="7040880" y="1691640"/>
            <a:chExt cx="4572000" cy="3566160"/>
          </a:xfrm>
        </p:grpSpPr>
        <p:sp>
          <p:nvSpPr>
            <p:cNvPr id="17" name="Shape 10"/>
            <p:cNvSpPr/>
            <p:nvPr/>
          </p:nvSpPr>
          <p:spPr>
            <a:xfrm>
              <a:off x="7040880" y="1691640"/>
              <a:ext cx="4572000" cy="3566160"/>
            </a:xfrm>
            <a:prstGeom prst="roundRect">
              <a:avLst>
                <a:gd name="adj" fmla="val 2564"/>
              </a:avLst>
            </a:prstGeom>
            <a:solidFill>
              <a:srgbClr val="16324F"/>
            </a:solidFill>
            <a:ln/>
          </p:spPr>
          <p:txBody>
            <a:bodyPr/>
            <a:lstStyle/>
            <a:p>
              <a:endParaRPr lang="en-US"/>
            </a:p>
          </p:txBody>
        </p:sp>
        <p:sp>
          <p:nvSpPr>
            <p:cNvPr id="18" name="Text 11"/>
            <p:cNvSpPr/>
            <p:nvPr/>
          </p:nvSpPr>
          <p:spPr>
            <a:xfrm>
              <a:off x="7360920" y="1965960"/>
              <a:ext cx="3931920" cy="274320"/>
            </a:xfrm>
            <a:prstGeom prst="rect">
              <a:avLst/>
            </a:prstGeom>
            <a:noFill/>
            <a:ln/>
          </p:spPr>
          <p:txBody>
            <a:bodyPr wrap="square" lIns="0" tIns="0" rIns="0" bIns="0" rtlCol="0" anchor="ctr"/>
            <a:lstStyle/>
            <a:p>
              <a:pPr marL="0" indent="0">
                <a:buNone/>
              </a:pPr>
              <a:r>
                <a:rPr lang="en-US" b="1" kern="0" spc="200" dirty="0">
                  <a:solidFill>
                    <a:srgbClr val="C9A227"/>
                  </a:solidFill>
                  <a:latin typeface="Calibri" pitchFamily="34" charset="0"/>
                  <a:ea typeface="Calibri" pitchFamily="34" charset="-122"/>
                  <a:cs typeface="Calibri" pitchFamily="34" charset="-120"/>
                </a:rPr>
                <a:t>PASTORAL CARE EXAMPLE</a:t>
              </a:r>
              <a:endParaRPr lang="en-US" dirty="0"/>
            </a:p>
          </p:txBody>
        </p:sp>
        <p:sp>
          <p:nvSpPr>
            <p:cNvPr id="19" name="Text 12"/>
            <p:cNvSpPr/>
            <p:nvPr/>
          </p:nvSpPr>
          <p:spPr>
            <a:xfrm>
              <a:off x="7360920" y="2286000"/>
              <a:ext cx="3931920" cy="365760"/>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Signs of progress</a:t>
              </a:r>
              <a:endParaRPr lang="en-US" sz="2800" dirty="0"/>
            </a:p>
          </p:txBody>
        </p:sp>
        <p:sp>
          <p:nvSpPr>
            <p:cNvPr id="20" name="Text 13"/>
            <p:cNvSpPr/>
            <p:nvPr/>
          </p:nvSpPr>
          <p:spPr>
            <a:xfrm>
              <a:off x="7360920" y="2788920"/>
              <a:ext cx="3931920" cy="2286000"/>
            </a:xfrm>
            <a:prstGeom prst="rect">
              <a:avLst/>
            </a:prstGeom>
            <a:noFill/>
            <a:ln/>
          </p:spPr>
          <p:txBody>
            <a:bodyPr wrap="square" lIns="0" tIns="0" rIns="0" bIns="0" rtlCol="0" anchor="t"/>
            <a:lstStyle/>
            <a:p>
              <a:pPr marL="152400" indent="-152400">
                <a:spcAft>
                  <a:spcPts val="800"/>
                </a:spcAft>
                <a:buSzPct val="100000"/>
                <a:buChar char="•"/>
              </a:pPr>
              <a:r>
                <a:rPr lang="en-US" sz="2000" dirty="0">
                  <a:solidFill>
                    <a:srgbClr val="DCE6F0"/>
                  </a:solidFill>
                  <a:latin typeface="Calibri" pitchFamily="34" charset="0"/>
                  <a:ea typeface="Calibri" pitchFamily="34" charset="-122"/>
                  <a:cs typeface="Calibri" pitchFamily="34" charset="-120"/>
                </a:rPr>
                <a:t>Contact happens consistently.</a:t>
              </a:r>
              <a:endParaRPr lang="en-US" sz="2000" dirty="0"/>
            </a:p>
            <a:p>
              <a:pPr marL="152400" indent="-152400">
                <a:spcAft>
                  <a:spcPts val="800"/>
                </a:spcAft>
                <a:buSzPct val="100000"/>
                <a:buChar char="•"/>
              </a:pPr>
              <a:r>
                <a:rPr lang="en-US" sz="2000" dirty="0">
                  <a:solidFill>
                    <a:srgbClr val="DCE6F0"/>
                  </a:solidFill>
                  <a:latin typeface="Calibri" pitchFamily="34" charset="0"/>
                  <a:ea typeface="Calibri" pitchFamily="34" charset="-122"/>
                  <a:cs typeface="Calibri" pitchFamily="34" charset="-120"/>
                </a:rPr>
                <a:t>Requests for support get a timely response.</a:t>
              </a:r>
              <a:endParaRPr lang="en-US" sz="2000" dirty="0"/>
            </a:p>
            <a:p>
              <a:pPr marL="152400" indent="-152400">
                <a:spcAft>
                  <a:spcPts val="800"/>
                </a:spcAft>
                <a:buSzPct val="100000"/>
                <a:buChar char="•"/>
              </a:pPr>
              <a:r>
                <a:rPr lang="en-US" sz="2000" dirty="0">
                  <a:solidFill>
                    <a:srgbClr val="DCE6F0"/>
                  </a:solidFill>
                  <a:latin typeface="Calibri" pitchFamily="34" charset="0"/>
                  <a:ea typeface="Calibri" pitchFamily="34" charset="-122"/>
                  <a:cs typeface="Calibri" pitchFamily="34" charset="-120"/>
                </a:rPr>
                <a:t>Volunteers feel trained and confident.</a:t>
              </a:r>
              <a:endParaRPr lang="en-US" sz="2000" dirty="0"/>
            </a:p>
            <a:p>
              <a:pPr marL="152400" indent="-152400">
                <a:spcAft>
                  <a:spcPts val="800"/>
                </a:spcAft>
                <a:buSzPct val="100000"/>
                <a:buChar char="•"/>
              </a:pPr>
              <a:r>
                <a:rPr lang="en-US" sz="2000" dirty="0">
                  <a:solidFill>
                    <a:srgbClr val="DCE6F0"/>
                  </a:solidFill>
                  <a:latin typeface="Calibri" pitchFamily="34" charset="0"/>
                  <a:ea typeface="Calibri" pitchFamily="34" charset="-122"/>
                  <a:cs typeface="Calibri" pitchFamily="34" charset="-120"/>
                </a:rPr>
                <a:t>People say they feel known and supported.</a:t>
              </a:r>
              <a:endParaRPr lang="en-US" sz="2000" dirty="0"/>
            </a:p>
          </p:txBody>
        </p:sp>
      </p:grpSp>
      <p:sp>
        <p:nvSpPr>
          <p:cNvPr id="21" name="Text 14"/>
          <p:cNvSpPr/>
          <p:nvPr/>
        </p:nvSpPr>
        <p:spPr>
          <a:xfrm>
            <a:off x="548640" y="5623560"/>
            <a:ext cx="11064240" cy="411480"/>
          </a:xfrm>
          <a:prstGeom prst="rect">
            <a:avLst/>
          </a:prstGeom>
          <a:noFill/>
          <a:ln/>
        </p:spPr>
        <p:txBody>
          <a:bodyPr wrap="square" lIns="0" tIns="0" rIns="0" bIns="0" rtlCol="0" anchor="ctr"/>
          <a:lstStyle/>
          <a:p>
            <a:pPr marL="0" indent="0" algn="ctr">
              <a:buNone/>
            </a:pPr>
            <a:r>
              <a:rPr lang="en-US" sz="2000" i="1" dirty="0">
                <a:solidFill>
                  <a:srgbClr val="16324F"/>
                </a:solidFill>
                <a:latin typeface="Calibri" pitchFamily="34" charset="0"/>
                <a:ea typeface="Calibri" pitchFamily="34" charset="-122"/>
                <a:cs typeface="Calibri" pitchFamily="34" charset="-120"/>
              </a:rPr>
              <a:t>Mix things you can count with changes people describe in their own words.</a:t>
            </a: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childTnLst>
                          </p:cTn>
                        </p:par>
                        <p:par>
                          <p:cTn id="37" fill="hold">
                            <p:stCondLst>
                              <p:cond delay="500"/>
                            </p:stCondLst>
                            <p:childTnLst>
                              <p:par>
                                <p:cTn id="38" presetID="10" presetClass="entr" presetSubtype="0" fill="hold" grpId="0" nodeType="afterEffect">
                                  <p:stCondLst>
                                    <p:cond delay="300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47472"/>
            <a:ext cx="11064240" cy="274320"/>
          </a:xfrm>
          <a:prstGeom prst="rect">
            <a:avLst/>
          </a:prstGeom>
          <a:noFill/>
          <a:ln/>
        </p:spPr>
        <p:txBody>
          <a:bodyPr wrap="square" lIns="0" tIns="0" rIns="0" bIns="0" rtlCol="0" anchor="ctr"/>
          <a:lstStyle/>
          <a:p>
            <a:pPr marL="0" indent="0">
              <a:buNone/>
            </a:pPr>
            <a:r>
              <a:rPr lang="en-US" sz="1100" b="1" kern="0" spc="200" dirty="0">
                <a:solidFill>
                  <a:srgbClr val="C9A227"/>
                </a:solidFill>
                <a:latin typeface="Calibri" pitchFamily="34" charset="0"/>
                <a:ea typeface="Calibri" pitchFamily="34" charset="-122"/>
                <a:cs typeface="Calibri" pitchFamily="34" charset="-120"/>
              </a:rPr>
              <a:t>COMPLETING THE ACTION PLAN</a:t>
            </a:r>
            <a:endParaRPr lang="en-US" sz="1100" dirty="0"/>
          </a:p>
        </p:txBody>
      </p:sp>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Responsibility, Resources and Challenges</a:t>
            </a:r>
            <a:endParaRPr lang="en-US" sz="3000" dirty="0"/>
          </a:p>
        </p:txBody>
      </p:sp>
      <p:grpSp>
        <p:nvGrpSpPr>
          <p:cNvPr id="26" name="Group 25">
            <a:extLst>
              <a:ext uri="{FF2B5EF4-FFF2-40B4-BE49-F238E27FC236}">
                <a16:creationId xmlns:a16="http://schemas.microsoft.com/office/drawing/2014/main" id="{AE008686-048D-5328-30CA-7D7FDF57CC85}"/>
              </a:ext>
            </a:extLst>
          </p:cNvPr>
          <p:cNvGrpSpPr/>
          <p:nvPr/>
        </p:nvGrpSpPr>
        <p:grpSpPr>
          <a:xfrm>
            <a:off x="548640" y="1691640"/>
            <a:ext cx="5440680" cy="2103120"/>
            <a:chOff x="548640" y="1691640"/>
            <a:chExt cx="5440680" cy="2103120"/>
          </a:xfrm>
        </p:grpSpPr>
        <p:sp>
          <p:nvSpPr>
            <p:cNvPr id="5" name="Shape 2"/>
            <p:cNvSpPr/>
            <p:nvPr/>
          </p:nvSpPr>
          <p:spPr>
            <a:xfrm>
              <a:off x="548640" y="1691640"/>
              <a:ext cx="5440680" cy="2103120"/>
            </a:xfrm>
            <a:prstGeom prst="roundRect">
              <a:avLst>
                <a:gd name="adj" fmla="val 3913"/>
              </a:avLst>
            </a:prstGeom>
            <a:solidFill>
              <a:srgbClr val="EAF1F8"/>
            </a:solidFill>
            <a:ln/>
          </p:spPr>
          <p:txBody>
            <a:bodyPr/>
            <a:lstStyle/>
            <a:p>
              <a:endParaRPr lang="en-US"/>
            </a:p>
          </p:txBody>
        </p:sp>
        <p:sp>
          <p:nvSpPr>
            <p:cNvPr id="6" name="Shape 3"/>
            <p:cNvSpPr/>
            <p:nvPr/>
          </p:nvSpPr>
          <p:spPr>
            <a:xfrm>
              <a:off x="804672" y="1929384"/>
              <a:ext cx="475488" cy="475488"/>
            </a:xfrm>
            <a:prstGeom prst="ellipse">
              <a:avLst/>
            </a:prstGeom>
            <a:solidFill>
              <a:srgbClr val="FFFFFF"/>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914400" y="2039112"/>
              <a:ext cx="256032" cy="256032"/>
            </a:xfrm>
            <a:prstGeom prst="rect">
              <a:avLst/>
            </a:prstGeom>
          </p:spPr>
        </p:pic>
        <p:sp>
          <p:nvSpPr>
            <p:cNvPr id="8" name="Text 4"/>
            <p:cNvSpPr/>
            <p:nvPr/>
          </p:nvSpPr>
          <p:spPr>
            <a:xfrm>
              <a:off x="1463040" y="1993392"/>
              <a:ext cx="4233672" cy="32004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Governance</a:t>
              </a:r>
              <a:endParaRPr lang="en-US" sz="2400" dirty="0"/>
            </a:p>
          </p:txBody>
        </p:sp>
        <p:sp>
          <p:nvSpPr>
            <p:cNvPr id="9" name="Text 5"/>
            <p:cNvSpPr/>
            <p:nvPr/>
          </p:nvSpPr>
          <p:spPr>
            <a:xfrm>
              <a:off x="804672" y="2514600"/>
              <a:ext cx="4928616" cy="73152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The Kirk Session keeps oversight. It may delegate to a committee or working group. Note roles for the minister, safeguarding coordinator or health and safety coordinator.</a:t>
              </a:r>
              <a:endParaRPr lang="en-US" dirty="0"/>
            </a:p>
          </p:txBody>
        </p:sp>
      </p:grpSp>
      <p:grpSp>
        <p:nvGrpSpPr>
          <p:cNvPr id="28" name="Group 27">
            <a:extLst>
              <a:ext uri="{FF2B5EF4-FFF2-40B4-BE49-F238E27FC236}">
                <a16:creationId xmlns:a16="http://schemas.microsoft.com/office/drawing/2014/main" id="{E8043D4E-4ED6-DFEE-DD59-C3376FF4EF9D}"/>
              </a:ext>
            </a:extLst>
          </p:cNvPr>
          <p:cNvGrpSpPr/>
          <p:nvPr/>
        </p:nvGrpSpPr>
        <p:grpSpPr>
          <a:xfrm>
            <a:off x="6172200" y="1691640"/>
            <a:ext cx="5440680" cy="2103120"/>
            <a:chOff x="6172200" y="1691640"/>
            <a:chExt cx="5440680" cy="2103120"/>
          </a:xfrm>
        </p:grpSpPr>
        <p:sp>
          <p:nvSpPr>
            <p:cNvPr id="10" name="Shape 6"/>
            <p:cNvSpPr/>
            <p:nvPr/>
          </p:nvSpPr>
          <p:spPr>
            <a:xfrm>
              <a:off x="6172200" y="1691640"/>
              <a:ext cx="5440680" cy="2103120"/>
            </a:xfrm>
            <a:prstGeom prst="roundRect">
              <a:avLst>
                <a:gd name="adj" fmla="val 3913"/>
              </a:avLst>
            </a:prstGeom>
            <a:solidFill>
              <a:srgbClr val="EAF1F8"/>
            </a:solidFill>
            <a:ln/>
          </p:spPr>
          <p:txBody>
            <a:bodyPr/>
            <a:lstStyle/>
            <a:p>
              <a:endParaRPr lang="en-US"/>
            </a:p>
          </p:txBody>
        </p:sp>
        <p:sp>
          <p:nvSpPr>
            <p:cNvPr id="11" name="Shape 7"/>
            <p:cNvSpPr/>
            <p:nvPr/>
          </p:nvSpPr>
          <p:spPr>
            <a:xfrm>
              <a:off x="6428232" y="1929384"/>
              <a:ext cx="475488" cy="475488"/>
            </a:xfrm>
            <a:prstGeom prst="ellipse">
              <a:avLst/>
            </a:prstGeom>
            <a:solidFill>
              <a:srgbClr val="FFFFFF"/>
            </a:solidFill>
            <a:ln/>
          </p:spPr>
          <p:txBody>
            <a:bodyPr/>
            <a:lstStyle/>
            <a:p>
              <a:endParaRPr lang="en-US"/>
            </a:p>
          </p:txBody>
        </p:sp>
        <p:pic>
          <p:nvPicPr>
            <p:cNvPr id="12" name="Image 1" descr="preencoded.png"/>
            <p:cNvPicPr>
              <a:picLocks noChangeAspect="1"/>
            </p:cNvPicPr>
            <p:nvPr/>
          </p:nvPicPr>
          <p:blipFill>
            <a:blip r:embed="rId4"/>
            <a:stretch>
              <a:fillRect/>
            </a:stretch>
          </p:blipFill>
          <p:spPr>
            <a:xfrm>
              <a:off x="6537960" y="2039112"/>
              <a:ext cx="256032" cy="256032"/>
            </a:xfrm>
            <a:prstGeom prst="rect">
              <a:avLst/>
            </a:prstGeom>
          </p:spPr>
        </p:pic>
        <p:sp>
          <p:nvSpPr>
            <p:cNvPr id="13" name="Text 8"/>
            <p:cNvSpPr/>
            <p:nvPr/>
          </p:nvSpPr>
          <p:spPr>
            <a:xfrm>
              <a:off x="7159752" y="1993392"/>
              <a:ext cx="4117848" cy="32004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Cross-cutting areas</a:t>
              </a:r>
              <a:endParaRPr lang="en-US" sz="2400" dirty="0"/>
            </a:p>
          </p:txBody>
        </p:sp>
        <p:sp>
          <p:nvSpPr>
            <p:cNvPr id="14" name="Text 9"/>
            <p:cNvSpPr/>
            <p:nvPr/>
          </p:nvSpPr>
          <p:spPr>
            <a:xfrm>
              <a:off x="6428232" y="2514600"/>
              <a:ext cx="5184648" cy="73152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Tick finance, communications, property or staffing where the work touches them. Describe briefly what you will need: people, skills, money, buildings, equipment, Presbytery support.</a:t>
              </a:r>
              <a:endParaRPr lang="en-US" dirty="0"/>
            </a:p>
          </p:txBody>
        </p:sp>
      </p:grpSp>
      <p:grpSp>
        <p:nvGrpSpPr>
          <p:cNvPr id="29" name="Group 28">
            <a:extLst>
              <a:ext uri="{FF2B5EF4-FFF2-40B4-BE49-F238E27FC236}">
                <a16:creationId xmlns:a16="http://schemas.microsoft.com/office/drawing/2014/main" id="{F90BFF3F-816D-D14C-7EEE-6862008E6013}"/>
              </a:ext>
            </a:extLst>
          </p:cNvPr>
          <p:cNvGrpSpPr/>
          <p:nvPr/>
        </p:nvGrpSpPr>
        <p:grpSpPr>
          <a:xfrm>
            <a:off x="548640" y="3977640"/>
            <a:ext cx="5440680" cy="2103120"/>
            <a:chOff x="548640" y="3977640"/>
            <a:chExt cx="5440680" cy="2103120"/>
          </a:xfrm>
        </p:grpSpPr>
        <p:sp>
          <p:nvSpPr>
            <p:cNvPr id="15" name="Shape 10"/>
            <p:cNvSpPr/>
            <p:nvPr/>
          </p:nvSpPr>
          <p:spPr>
            <a:xfrm>
              <a:off x="548640" y="3977640"/>
              <a:ext cx="5440680" cy="2103120"/>
            </a:xfrm>
            <a:prstGeom prst="roundRect">
              <a:avLst>
                <a:gd name="adj" fmla="val 3913"/>
              </a:avLst>
            </a:prstGeom>
            <a:solidFill>
              <a:srgbClr val="EAF1F8"/>
            </a:solidFill>
            <a:ln/>
          </p:spPr>
          <p:txBody>
            <a:bodyPr/>
            <a:lstStyle/>
            <a:p>
              <a:endParaRPr lang="en-US"/>
            </a:p>
          </p:txBody>
        </p:sp>
        <p:sp>
          <p:nvSpPr>
            <p:cNvPr id="16" name="Shape 11"/>
            <p:cNvSpPr/>
            <p:nvPr/>
          </p:nvSpPr>
          <p:spPr>
            <a:xfrm>
              <a:off x="804672" y="4215384"/>
              <a:ext cx="475488" cy="475488"/>
            </a:xfrm>
            <a:prstGeom prst="ellipse">
              <a:avLst/>
            </a:prstGeom>
            <a:solidFill>
              <a:srgbClr val="FFFFFF"/>
            </a:solidFill>
            <a:ln/>
          </p:spPr>
          <p:txBody>
            <a:bodyPr/>
            <a:lstStyle/>
            <a:p>
              <a:endParaRPr lang="en-US"/>
            </a:p>
          </p:txBody>
        </p:sp>
        <p:pic>
          <p:nvPicPr>
            <p:cNvPr id="17" name="Image 2" descr="preencoded.png"/>
            <p:cNvPicPr>
              <a:picLocks noChangeAspect="1"/>
            </p:cNvPicPr>
            <p:nvPr/>
          </p:nvPicPr>
          <p:blipFill>
            <a:blip r:embed="rId5"/>
            <a:stretch>
              <a:fillRect/>
            </a:stretch>
          </p:blipFill>
          <p:spPr>
            <a:xfrm>
              <a:off x="914400" y="4325112"/>
              <a:ext cx="256032" cy="256032"/>
            </a:xfrm>
            <a:prstGeom prst="rect">
              <a:avLst/>
            </a:prstGeom>
          </p:spPr>
        </p:pic>
        <p:sp>
          <p:nvSpPr>
            <p:cNvPr id="18" name="Text 12"/>
            <p:cNvSpPr/>
            <p:nvPr/>
          </p:nvSpPr>
          <p:spPr>
            <a:xfrm>
              <a:off x="1463040" y="4293108"/>
              <a:ext cx="4233672" cy="32004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Challenges: the honesty box</a:t>
              </a:r>
              <a:endParaRPr lang="en-US" sz="2400" dirty="0"/>
            </a:p>
          </p:txBody>
        </p:sp>
        <p:sp>
          <p:nvSpPr>
            <p:cNvPr id="19" name="Text 13"/>
            <p:cNvSpPr/>
            <p:nvPr/>
          </p:nvSpPr>
          <p:spPr>
            <a:xfrm>
              <a:off x="804672" y="4800600"/>
              <a:ext cx="4928616" cy="73152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What might limit or delay the work? Where are you already stretched? What depends on a decision, appointment or resource not yet in place? Naming it helps Presbytery help you.</a:t>
              </a:r>
              <a:endParaRPr lang="en-US" dirty="0"/>
            </a:p>
          </p:txBody>
        </p:sp>
      </p:grpSp>
      <p:grpSp>
        <p:nvGrpSpPr>
          <p:cNvPr id="30" name="Group 29">
            <a:extLst>
              <a:ext uri="{FF2B5EF4-FFF2-40B4-BE49-F238E27FC236}">
                <a16:creationId xmlns:a16="http://schemas.microsoft.com/office/drawing/2014/main" id="{69466461-8CB1-F393-F473-7948BD40A837}"/>
              </a:ext>
            </a:extLst>
          </p:cNvPr>
          <p:cNvGrpSpPr/>
          <p:nvPr/>
        </p:nvGrpSpPr>
        <p:grpSpPr>
          <a:xfrm>
            <a:off x="6172200" y="3977640"/>
            <a:ext cx="5440680" cy="2103120"/>
            <a:chOff x="6172200" y="3977640"/>
            <a:chExt cx="5440680" cy="2103120"/>
          </a:xfrm>
        </p:grpSpPr>
        <p:sp>
          <p:nvSpPr>
            <p:cNvPr id="20" name="Shape 14"/>
            <p:cNvSpPr/>
            <p:nvPr/>
          </p:nvSpPr>
          <p:spPr>
            <a:xfrm>
              <a:off x="6172200" y="3977640"/>
              <a:ext cx="5440680" cy="2103120"/>
            </a:xfrm>
            <a:prstGeom prst="roundRect">
              <a:avLst>
                <a:gd name="adj" fmla="val 3913"/>
              </a:avLst>
            </a:prstGeom>
            <a:solidFill>
              <a:srgbClr val="EAF1F8"/>
            </a:solidFill>
            <a:ln/>
          </p:spPr>
          <p:txBody>
            <a:bodyPr/>
            <a:lstStyle/>
            <a:p>
              <a:endParaRPr lang="en-US"/>
            </a:p>
          </p:txBody>
        </p:sp>
        <p:sp>
          <p:nvSpPr>
            <p:cNvPr id="21" name="Shape 15"/>
            <p:cNvSpPr/>
            <p:nvPr/>
          </p:nvSpPr>
          <p:spPr>
            <a:xfrm>
              <a:off x="6428232" y="4215384"/>
              <a:ext cx="475488" cy="475488"/>
            </a:xfrm>
            <a:prstGeom prst="ellipse">
              <a:avLst/>
            </a:prstGeom>
            <a:solidFill>
              <a:srgbClr val="FFFFFF"/>
            </a:solidFill>
            <a:ln/>
          </p:spPr>
          <p:txBody>
            <a:bodyPr/>
            <a:lstStyle/>
            <a:p>
              <a:endParaRPr lang="en-US"/>
            </a:p>
          </p:txBody>
        </p:sp>
        <p:pic>
          <p:nvPicPr>
            <p:cNvPr id="22" name="Image 3" descr="preencoded.png"/>
            <p:cNvPicPr>
              <a:picLocks noChangeAspect="1"/>
            </p:cNvPicPr>
            <p:nvPr/>
          </p:nvPicPr>
          <p:blipFill>
            <a:blip r:embed="rId6"/>
            <a:stretch>
              <a:fillRect/>
            </a:stretch>
          </p:blipFill>
          <p:spPr>
            <a:xfrm>
              <a:off x="6537960" y="4325112"/>
              <a:ext cx="256032" cy="256032"/>
            </a:xfrm>
            <a:prstGeom prst="rect">
              <a:avLst/>
            </a:prstGeom>
          </p:spPr>
        </p:pic>
        <p:sp>
          <p:nvSpPr>
            <p:cNvPr id="23" name="Text 16"/>
            <p:cNvSpPr/>
            <p:nvPr/>
          </p:nvSpPr>
          <p:spPr>
            <a:xfrm>
              <a:off x="7154764" y="4293108"/>
              <a:ext cx="4232564" cy="32004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Status</a:t>
              </a:r>
              <a:endParaRPr lang="en-US" sz="2400" dirty="0"/>
            </a:p>
          </p:txBody>
        </p:sp>
        <p:sp>
          <p:nvSpPr>
            <p:cNvPr id="24" name="Text 17"/>
            <p:cNvSpPr/>
            <p:nvPr/>
          </p:nvSpPr>
          <p:spPr>
            <a:xfrm>
              <a:off x="6428232" y="4800600"/>
              <a:ext cx="4928616" cy="73152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Mark each action Not Started, In Progress or Complete. You update this at every annual review.</a:t>
              </a:r>
              <a:endParaRPr lang="en-US" dirty="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47472"/>
            <a:ext cx="11064240" cy="274320"/>
          </a:xfrm>
          <a:prstGeom prst="rect">
            <a:avLst/>
          </a:prstGeom>
          <a:noFill/>
          <a:ln/>
        </p:spPr>
        <p:txBody>
          <a:bodyPr wrap="square" lIns="0" tIns="0" rIns="0" bIns="0" rtlCol="0" anchor="ctr"/>
          <a:lstStyle/>
          <a:p>
            <a:pPr marL="0" indent="0">
              <a:buNone/>
            </a:pPr>
            <a:r>
              <a:rPr lang="en-US" sz="1100" b="1" kern="0" spc="200" dirty="0">
                <a:solidFill>
                  <a:srgbClr val="C9A227"/>
                </a:solidFill>
                <a:latin typeface="Calibri" pitchFamily="34" charset="0"/>
                <a:ea typeface="Calibri" pitchFamily="34" charset="-122"/>
                <a:cs typeface="Calibri" pitchFamily="34" charset="-120"/>
              </a:rPr>
              <a:t>COMPLETING THE ACTION PLAN</a:t>
            </a:r>
            <a:endParaRPr lang="en-US" sz="1100" dirty="0"/>
          </a:p>
        </p:txBody>
      </p:sp>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Bringing the Sections Together</a:t>
            </a:r>
            <a:endParaRPr lang="en-US" sz="3000" dirty="0"/>
          </a:p>
        </p:txBody>
      </p:sp>
      <p:sp>
        <p:nvSpPr>
          <p:cNvPr id="5" name="Text 2"/>
          <p:cNvSpPr/>
          <p:nvPr/>
        </p:nvSpPr>
        <p:spPr>
          <a:xfrm>
            <a:off x="548640" y="1645920"/>
            <a:ext cx="3840480" cy="256032"/>
          </a:xfrm>
          <a:prstGeom prst="rect">
            <a:avLst/>
          </a:prstGeom>
          <a:noFill/>
          <a:ln/>
        </p:spPr>
        <p:txBody>
          <a:bodyPr wrap="square" lIns="0" tIns="0" rIns="0" bIns="0" rtlCol="0" anchor="ctr"/>
          <a:lstStyle/>
          <a:p>
            <a:pPr marL="0" indent="0">
              <a:buNone/>
            </a:pPr>
            <a:r>
              <a:rPr lang="en-US" b="1" kern="0" spc="200" dirty="0">
                <a:solidFill>
                  <a:srgbClr val="5B6B7B"/>
                </a:solidFill>
                <a:latin typeface="Calibri" pitchFamily="34" charset="0"/>
                <a:ea typeface="Calibri" pitchFamily="34" charset="-122"/>
                <a:cs typeface="Calibri" pitchFamily="34" charset="-120"/>
              </a:rPr>
              <a:t>PAGES 2–6</a:t>
            </a:r>
            <a:endParaRPr lang="en-US" dirty="0"/>
          </a:p>
        </p:txBody>
      </p:sp>
      <p:grpSp>
        <p:nvGrpSpPr>
          <p:cNvPr id="4" name="Group 3">
            <a:extLst>
              <a:ext uri="{FF2B5EF4-FFF2-40B4-BE49-F238E27FC236}">
                <a16:creationId xmlns:a16="http://schemas.microsoft.com/office/drawing/2014/main" id="{06EF933C-A659-085F-BA7F-5B0CE20053ED}"/>
              </a:ext>
            </a:extLst>
          </p:cNvPr>
          <p:cNvGrpSpPr/>
          <p:nvPr/>
        </p:nvGrpSpPr>
        <p:grpSpPr>
          <a:xfrm>
            <a:off x="548640" y="1965960"/>
            <a:ext cx="3840480" cy="502920"/>
            <a:chOff x="548640" y="1965960"/>
            <a:chExt cx="3840480" cy="502920"/>
          </a:xfrm>
        </p:grpSpPr>
        <p:sp>
          <p:nvSpPr>
            <p:cNvPr id="6" name="Shape 3"/>
            <p:cNvSpPr/>
            <p:nvPr/>
          </p:nvSpPr>
          <p:spPr>
            <a:xfrm>
              <a:off x="548640" y="1965960"/>
              <a:ext cx="3840480" cy="502920"/>
            </a:xfrm>
            <a:prstGeom prst="roundRect">
              <a:avLst>
                <a:gd name="adj" fmla="val 14545"/>
              </a:avLst>
            </a:prstGeom>
            <a:solidFill>
              <a:srgbClr val="EAF1F8"/>
            </a:solidFill>
            <a:ln/>
          </p:spPr>
          <p:txBody>
            <a:bodyPr/>
            <a:lstStyle/>
            <a:p>
              <a:endParaRPr lang="en-US"/>
            </a:p>
          </p:txBody>
        </p:sp>
        <p:sp>
          <p:nvSpPr>
            <p:cNvPr id="7" name="Text 4"/>
            <p:cNvSpPr/>
            <p:nvPr/>
          </p:nvSpPr>
          <p:spPr>
            <a:xfrm>
              <a:off x="822960" y="1965960"/>
              <a:ext cx="3383280" cy="502920"/>
            </a:xfrm>
            <a:prstGeom prst="rect">
              <a:avLst/>
            </a:prstGeom>
            <a:noFill/>
            <a:ln/>
          </p:spPr>
          <p:txBody>
            <a:bodyPr wrap="square" lIns="0" tIns="0" rIns="0" bIns="0" rtlCol="0" anchor="ctr"/>
            <a:lstStyle/>
            <a:p>
              <a:pPr marL="0" indent="0">
                <a:buNone/>
              </a:pPr>
              <a:r>
                <a:rPr lang="en-US" sz="2000" b="1" dirty="0">
                  <a:solidFill>
                    <a:srgbClr val="1A2430"/>
                  </a:solidFill>
                  <a:latin typeface="Calibri" pitchFamily="34" charset="0"/>
                  <a:ea typeface="Calibri" pitchFamily="34" charset="-122"/>
                  <a:cs typeface="Calibri" pitchFamily="34" charset="-120"/>
                </a:rPr>
                <a:t>Worship and Teaching</a:t>
              </a:r>
              <a:endParaRPr lang="en-US" sz="2000" dirty="0"/>
            </a:p>
          </p:txBody>
        </p:sp>
      </p:grpSp>
      <p:grpSp>
        <p:nvGrpSpPr>
          <p:cNvPr id="23" name="Group 22">
            <a:extLst>
              <a:ext uri="{FF2B5EF4-FFF2-40B4-BE49-F238E27FC236}">
                <a16:creationId xmlns:a16="http://schemas.microsoft.com/office/drawing/2014/main" id="{DA6F2D91-5041-2B1B-F9B7-E938BE73055F}"/>
              </a:ext>
            </a:extLst>
          </p:cNvPr>
          <p:cNvGrpSpPr/>
          <p:nvPr/>
        </p:nvGrpSpPr>
        <p:grpSpPr>
          <a:xfrm>
            <a:off x="548640" y="2578608"/>
            <a:ext cx="3840480" cy="502920"/>
            <a:chOff x="548640" y="2578608"/>
            <a:chExt cx="3840480" cy="502920"/>
          </a:xfrm>
        </p:grpSpPr>
        <p:sp>
          <p:nvSpPr>
            <p:cNvPr id="8" name="Shape 5"/>
            <p:cNvSpPr/>
            <p:nvPr/>
          </p:nvSpPr>
          <p:spPr>
            <a:xfrm>
              <a:off x="548640" y="2578608"/>
              <a:ext cx="3840480" cy="502920"/>
            </a:xfrm>
            <a:prstGeom prst="roundRect">
              <a:avLst>
                <a:gd name="adj" fmla="val 14545"/>
              </a:avLst>
            </a:prstGeom>
            <a:solidFill>
              <a:srgbClr val="EAF1F8"/>
            </a:solidFill>
            <a:ln/>
          </p:spPr>
          <p:txBody>
            <a:bodyPr/>
            <a:lstStyle/>
            <a:p>
              <a:endParaRPr lang="en-US"/>
            </a:p>
          </p:txBody>
        </p:sp>
        <p:sp>
          <p:nvSpPr>
            <p:cNvPr id="9" name="Text 6"/>
            <p:cNvSpPr/>
            <p:nvPr/>
          </p:nvSpPr>
          <p:spPr>
            <a:xfrm>
              <a:off x="822960" y="2578608"/>
              <a:ext cx="3383280" cy="502920"/>
            </a:xfrm>
            <a:prstGeom prst="rect">
              <a:avLst/>
            </a:prstGeom>
            <a:noFill/>
            <a:ln/>
          </p:spPr>
          <p:txBody>
            <a:bodyPr wrap="square" lIns="0" tIns="0" rIns="0" bIns="0" rtlCol="0" anchor="ctr"/>
            <a:lstStyle/>
            <a:p>
              <a:pPr marL="0" indent="0">
                <a:buNone/>
              </a:pPr>
              <a:r>
                <a:rPr lang="en-US" sz="2000" b="1" dirty="0">
                  <a:solidFill>
                    <a:srgbClr val="1A2430"/>
                  </a:solidFill>
                  <a:latin typeface="Calibri" pitchFamily="34" charset="0"/>
                  <a:ea typeface="Calibri" pitchFamily="34" charset="-122"/>
                  <a:cs typeface="Calibri" pitchFamily="34" charset="-120"/>
                </a:rPr>
                <a:t>Pastoral Care and Fellowship</a:t>
              </a:r>
              <a:endParaRPr lang="en-US" sz="2000" dirty="0"/>
            </a:p>
          </p:txBody>
        </p:sp>
      </p:grpSp>
      <p:grpSp>
        <p:nvGrpSpPr>
          <p:cNvPr id="24" name="Group 23">
            <a:extLst>
              <a:ext uri="{FF2B5EF4-FFF2-40B4-BE49-F238E27FC236}">
                <a16:creationId xmlns:a16="http://schemas.microsoft.com/office/drawing/2014/main" id="{6AEF616C-93A0-7F66-12D1-30682AC82E24}"/>
              </a:ext>
            </a:extLst>
          </p:cNvPr>
          <p:cNvGrpSpPr/>
          <p:nvPr/>
        </p:nvGrpSpPr>
        <p:grpSpPr>
          <a:xfrm>
            <a:off x="548640" y="3191256"/>
            <a:ext cx="3840480" cy="502920"/>
            <a:chOff x="548640" y="3191256"/>
            <a:chExt cx="3840480" cy="502920"/>
          </a:xfrm>
        </p:grpSpPr>
        <p:sp>
          <p:nvSpPr>
            <p:cNvPr id="10" name="Shape 7"/>
            <p:cNvSpPr/>
            <p:nvPr/>
          </p:nvSpPr>
          <p:spPr>
            <a:xfrm>
              <a:off x="548640" y="3191256"/>
              <a:ext cx="3840480" cy="502920"/>
            </a:xfrm>
            <a:prstGeom prst="roundRect">
              <a:avLst>
                <a:gd name="adj" fmla="val 14545"/>
              </a:avLst>
            </a:prstGeom>
            <a:solidFill>
              <a:srgbClr val="EAF1F8"/>
            </a:solidFill>
            <a:ln/>
          </p:spPr>
          <p:txBody>
            <a:bodyPr/>
            <a:lstStyle/>
            <a:p>
              <a:endParaRPr lang="en-US"/>
            </a:p>
          </p:txBody>
        </p:sp>
        <p:sp>
          <p:nvSpPr>
            <p:cNvPr id="11" name="Text 8"/>
            <p:cNvSpPr/>
            <p:nvPr/>
          </p:nvSpPr>
          <p:spPr>
            <a:xfrm>
              <a:off x="822960" y="3191256"/>
              <a:ext cx="3383280" cy="502920"/>
            </a:xfrm>
            <a:prstGeom prst="rect">
              <a:avLst/>
            </a:prstGeom>
            <a:noFill/>
            <a:ln/>
          </p:spPr>
          <p:txBody>
            <a:bodyPr wrap="square" lIns="0" tIns="0" rIns="0" bIns="0" rtlCol="0" anchor="ctr"/>
            <a:lstStyle/>
            <a:p>
              <a:pPr marL="0" indent="0">
                <a:buNone/>
              </a:pPr>
              <a:r>
                <a:rPr lang="en-US" sz="2000" b="1" dirty="0">
                  <a:solidFill>
                    <a:srgbClr val="1A2430"/>
                  </a:solidFill>
                  <a:latin typeface="Calibri" pitchFamily="34" charset="0"/>
                  <a:ea typeface="Calibri" pitchFamily="34" charset="-122"/>
                  <a:cs typeface="Calibri" pitchFamily="34" charset="-120"/>
                </a:rPr>
                <a:t>Youth and Children</a:t>
              </a:r>
              <a:endParaRPr lang="en-US" sz="2000" dirty="0"/>
            </a:p>
          </p:txBody>
        </p:sp>
      </p:grpSp>
      <p:grpSp>
        <p:nvGrpSpPr>
          <p:cNvPr id="25" name="Group 24">
            <a:extLst>
              <a:ext uri="{FF2B5EF4-FFF2-40B4-BE49-F238E27FC236}">
                <a16:creationId xmlns:a16="http://schemas.microsoft.com/office/drawing/2014/main" id="{89D7C2C7-47F1-DDA2-00F9-CB870A890BA0}"/>
              </a:ext>
            </a:extLst>
          </p:cNvPr>
          <p:cNvGrpSpPr/>
          <p:nvPr/>
        </p:nvGrpSpPr>
        <p:grpSpPr>
          <a:xfrm>
            <a:off x="548640" y="3803904"/>
            <a:ext cx="3840480" cy="502920"/>
            <a:chOff x="548640" y="3803904"/>
            <a:chExt cx="3840480" cy="502920"/>
          </a:xfrm>
        </p:grpSpPr>
        <p:sp>
          <p:nvSpPr>
            <p:cNvPr id="12" name="Shape 9"/>
            <p:cNvSpPr/>
            <p:nvPr/>
          </p:nvSpPr>
          <p:spPr>
            <a:xfrm>
              <a:off x="548640" y="3803904"/>
              <a:ext cx="3840480" cy="502920"/>
            </a:xfrm>
            <a:prstGeom prst="roundRect">
              <a:avLst>
                <a:gd name="adj" fmla="val 14545"/>
              </a:avLst>
            </a:prstGeom>
            <a:solidFill>
              <a:srgbClr val="EAF1F8"/>
            </a:solidFill>
            <a:ln/>
          </p:spPr>
          <p:txBody>
            <a:bodyPr/>
            <a:lstStyle/>
            <a:p>
              <a:endParaRPr lang="en-US"/>
            </a:p>
          </p:txBody>
        </p:sp>
        <p:sp>
          <p:nvSpPr>
            <p:cNvPr id="13" name="Text 10"/>
            <p:cNvSpPr/>
            <p:nvPr/>
          </p:nvSpPr>
          <p:spPr>
            <a:xfrm>
              <a:off x="822960" y="3803904"/>
              <a:ext cx="3383280" cy="502920"/>
            </a:xfrm>
            <a:prstGeom prst="rect">
              <a:avLst/>
            </a:prstGeom>
            <a:noFill/>
            <a:ln/>
          </p:spPr>
          <p:txBody>
            <a:bodyPr wrap="square" lIns="0" tIns="0" rIns="0" bIns="0" rtlCol="0" anchor="ctr"/>
            <a:lstStyle/>
            <a:p>
              <a:pPr marL="0" indent="0">
                <a:buNone/>
              </a:pPr>
              <a:r>
                <a:rPr lang="en-US" sz="2000" b="1" dirty="0">
                  <a:solidFill>
                    <a:srgbClr val="1A2430"/>
                  </a:solidFill>
                  <a:latin typeface="Calibri" pitchFamily="34" charset="0"/>
                  <a:ea typeface="Calibri" pitchFamily="34" charset="-122"/>
                  <a:cs typeface="Calibri" pitchFamily="34" charset="-120"/>
                </a:rPr>
                <a:t>Local Mission and Outreach</a:t>
              </a:r>
              <a:endParaRPr lang="en-US" sz="2000" dirty="0"/>
            </a:p>
          </p:txBody>
        </p:sp>
      </p:grpSp>
      <p:grpSp>
        <p:nvGrpSpPr>
          <p:cNvPr id="26" name="Group 25">
            <a:extLst>
              <a:ext uri="{FF2B5EF4-FFF2-40B4-BE49-F238E27FC236}">
                <a16:creationId xmlns:a16="http://schemas.microsoft.com/office/drawing/2014/main" id="{858BB951-E746-AFEA-998D-6D4578FD0914}"/>
              </a:ext>
            </a:extLst>
          </p:cNvPr>
          <p:cNvGrpSpPr/>
          <p:nvPr/>
        </p:nvGrpSpPr>
        <p:grpSpPr>
          <a:xfrm>
            <a:off x="548640" y="4416552"/>
            <a:ext cx="3840480" cy="502920"/>
            <a:chOff x="548640" y="4416552"/>
            <a:chExt cx="3840480" cy="502920"/>
          </a:xfrm>
        </p:grpSpPr>
        <p:sp>
          <p:nvSpPr>
            <p:cNvPr id="14" name="Shape 11"/>
            <p:cNvSpPr/>
            <p:nvPr/>
          </p:nvSpPr>
          <p:spPr>
            <a:xfrm>
              <a:off x="548640" y="4416552"/>
              <a:ext cx="3840480" cy="502920"/>
            </a:xfrm>
            <a:prstGeom prst="roundRect">
              <a:avLst>
                <a:gd name="adj" fmla="val 14545"/>
              </a:avLst>
            </a:prstGeom>
            <a:solidFill>
              <a:srgbClr val="EAF1F8"/>
            </a:solidFill>
            <a:ln/>
          </p:spPr>
          <p:txBody>
            <a:bodyPr/>
            <a:lstStyle/>
            <a:p>
              <a:endParaRPr lang="en-US"/>
            </a:p>
          </p:txBody>
        </p:sp>
        <p:sp>
          <p:nvSpPr>
            <p:cNvPr id="15" name="Text 12"/>
            <p:cNvSpPr/>
            <p:nvPr/>
          </p:nvSpPr>
          <p:spPr>
            <a:xfrm>
              <a:off x="822960" y="4416552"/>
              <a:ext cx="3383280" cy="502920"/>
            </a:xfrm>
            <a:prstGeom prst="rect">
              <a:avLst/>
            </a:prstGeom>
            <a:noFill/>
            <a:ln/>
          </p:spPr>
          <p:txBody>
            <a:bodyPr wrap="square" lIns="0" tIns="0" rIns="0" bIns="0" rtlCol="0" anchor="ctr"/>
            <a:lstStyle/>
            <a:p>
              <a:pPr marL="0" indent="0">
                <a:buNone/>
              </a:pPr>
              <a:r>
                <a:rPr lang="en-US" sz="2000" b="1" dirty="0">
                  <a:solidFill>
                    <a:srgbClr val="1A2430"/>
                  </a:solidFill>
                  <a:latin typeface="Calibri" pitchFamily="34" charset="0"/>
                  <a:ea typeface="Calibri" pitchFamily="34" charset="-122"/>
                  <a:cs typeface="Calibri" pitchFamily="34" charset="-120"/>
                </a:rPr>
                <a:t>Wider Mission</a:t>
              </a:r>
              <a:endParaRPr lang="en-US" sz="2000" dirty="0"/>
            </a:p>
          </p:txBody>
        </p:sp>
      </p:grpSp>
      <p:pic>
        <p:nvPicPr>
          <p:cNvPr id="16" name="Image 0" descr="preencoded.png"/>
          <p:cNvPicPr>
            <a:picLocks noChangeAspect="1"/>
          </p:cNvPicPr>
          <p:nvPr/>
        </p:nvPicPr>
        <p:blipFill>
          <a:blip r:embed="rId3"/>
          <a:stretch>
            <a:fillRect/>
          </a:stretch>
        </p:blipFill>
        <p:spPr>
          <a:xfrm>
            <a:off x="4709160" y="3108960"/>
            <a:ext cx="548640" cy="548640"/>
          </a:xfrm>
          <a:prstGeom prst="rect">
            <a:avLst/>
          </a:prstGeom>
        </p:spPr>
      </p:pic>
      <p:grpSp>
        <p:nvGrpSpPr>
          <p:cNvPr id="27" name="Group 26">
            <a:extLst>
              <a:ext uri="{FF2B5EF4-FFF2-40B4-BE49-F238E27FC236}">
                <a16:creationId xmlns:a16="http://schemas.microsoft.com/office/drawing/2014/main" id="{7A0E49F7-F562-8A40-7CDA-1757591BE996}"/>
              </a:ext>
            </a:extLst>
          </p:cNvPr>
          <p:cNvGrpSpPr/>
          <p:nvPr/>
        </p:nvGrpSpPr>
        <p:grpSpPr>
          <a:xfrm>
            <a:off x="5577840" y="1645920"/>
            <a:ext cx="6035040" cy="3383280"/>
            <a:chOff x="5577840" y="1645920"/>
            <a:chExt cx="6035040" cy="3383280"/>
          </a:xfrm>
        </p:grpSpPr>
        <p:sp>
          <p:nvSpPr>
            <p:cNvPr id="17" name="Shape 13"/>
            <p:cNvSpPr/>
            <p:nvPr/>
          </p:nvSpPr>
          <p:spPr>
            <a:xfrm>
              <a:off x="5577840" y="1645920"/>
              <a:ext cx="6035040" cy="3383280"/>
            </a:xfrm>
            <a:prstGeom prst="roundRect">
              <a:avLst>
                <a:gd name="adj" fmla="val 2703"/>
              </a:avLst>
            </a:prstGeom>
            <a:solidFill>
              <a:srgbClr val="16324F"/>
            </a:solidFill>
            <a:ln/>
          </p:spPr>
          <p:txBody>
            <a:bodyPr/>
            <a:lstStyle/>
            <a:p>
              <a:endParaRPr lang="en-US"/>
            </a:p>
          </p:txBody>
        </p:sp>
        <p:sp>
          <p:nvSpPr>
            <p:cNvPr id="18" name="Text 14"/>
            <p:cNvSpPr/>
            <p:nvPr/>
          </p:nvSpPr>
          <p:spPr>
            <a:xfrm>
              <a:off x="5943600" y="1920240"/>
              <a:ext cx="5303520" cy="274320"/>
            </a:xfrm>
            <a:prstGeom prst="rect">
              <a:avLst/>
            </a:prstGeom>
            <a:noFill/>
            <a:ln/>
          </p:spPr>
          <p:txBody>
            <a:bodyPr wrap="square" lIns="0" tIns="0" rIns="0" bIns="0" rtlCol="0" anchor="ctr"/>
            <a:lstStyle/>
            <a:p>
              <a:pPr marL="0" indent="0">
                <a:buNone/>
              </a:pPr>
              <a:r>
                <a:rPr lang="en-US" b="1" kern="0" spc="200" dirty="0">
                  <a:solidFill>
                    <a:srgbClr val="C9A227"/>
                  </a:solidFill>
                  <a:latin typeface="Calibri" pitchFamily="34" charset="0"/>
                  <a:ea typeface="Calibri" pitchFamily="34" charset="-122"/>
                  <a:cs typeface="Calibri" pitchFamily="34" charset="-120"/>
                </a:rPr>
                <a:t>PAGE 7</a:t>
              </a:r>
              <a:endParaRPr lang="en-US" dirty="0"/>
            </a:p>
          </p:txBody>
        </p:sp>
        <p:sp>
          <p:nvSpPr>
            <p:cNvPr id="19" name="Text 15"/>
            <p:cNvSpPr/>
            <p:nvPr/>
          </p:nvSpPr>
          <p:spPr>
            <a:xfrm>
              <a:off x="5943600" y="2240280"/>
              <a:ext cx="5303520" cy="41148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One joined-up picture</a:t>
              </a:r>
              <a:endParaRPr lang="en-US" sz="3200" dirty="0"/>
            </a:p>
          </p:txBody>
        </p:sp>
        <p:sp>
          <p:nvSpPr>
            <p:cNvPr id="20" name="Text 16"/>
            <p:cNvSpPr/>
            <p:nvPr/>
          </p:nvSpPr>
          <p:spPr>
            <a:xfrm>
              <a:off x="5943600" y="2788920"/>
              <a:ext cx="5303520" cy="2103120"/>
            </a:xfrm>
            <a:prstGeom prst="rect">
              <a:avLst/>
            </a:prstGeom>
            <a:noFill/>
            <a:ln/>
          </p:spPr>
          <p:txBody>
            <a:bodyPr wrap="square" lIns="0" tIns="0" rIns="0" bIns="0" rtlCol="0" anchor="t"/>
            <a:lstStyle/>
            <a:p>
              <a:pPr marL="152400" indent="-152400">
                <a:spcAft>
                  <a:spcPts val="900"/>
                </a:spcAft>
                <a:buSzPct val="100000"/>
                <a:buChar char="•"/>
              </a:pPr>
              <a:r>
                <a:rPr lang="en-US" sz="2000" dirty="0">
                  <a:solidFill>
                    <a:srgbClr val="DCE6F0"/>
                  </a:solidFill>
                  <a:latin typeface="Calibri" pitchFamily="34" charset="0"/>
                  <a:ea typeface="Calibri" pitchFamily="34" charset="-122"/>
                  <a:cs typeface="Calibri" pitchFamily="34" charset="-120"/>
                </a:rPr>
                <a:t>Carries every finance, communications, property and staffing point onto one page.</a:t>
              </a:r>
              <a:endParaRPr lang="en-US" sz="2000" dirty="0"/>
            </a:p>
            <a:p>
              <a:pPr marL="152400" indent="-152400">
                <a:spcAft>
                  <a:spcPts val="900"/>
                </a:spcAft>
                <a:buSzPct val="100000"/>
                <a:buChar char="•"/>
              </a:pPr>
              <a:r>
                <a:rPr lang="en-US" sz="2000" dirty="0">
                  <a:solidFill>
                    <a:srgbClr val="DCE6F0"/>
                  </a:solidFill>
                  <a:latin typeface="Calibri" pitchFamily="34" charset="0"/>
                  <a:ea typeface="Calibri" pitchFamily="34" charset="-122"/>
                  <a:cs typeface="Calibri" pitchFamily="34" charset="-120"/>
                </a:rPr>
                <a:t>Shows where different plans depend on the same people, money or buildings.</a:t>
              </a:r>
              <a:endParaRPr lang="en-US" sz="2000" dirty="0"/>
            </a:p>
            <a:p>
              <a:pPr marL="152400" indent="-152400">
                <a:spcAft>
                  <a:spcPts val="900"/>
                </a:spcAft>
                <a:buSzPct val="100000"/>
                <a:buChar char="•"/>
              </a:pPr>
              <a:r>
                <a:rPr lang="en-US" sz="2000" dirty="0">
                  <a:solidFill>
                    <a:srgbClr val="DCE6F0"/>
                  </a:solidFill>
                  <a:latin typeface="Calibri" pitchFamily="34" charset="0"/>
                  <a:ea typeface="Calibri" pitchFamily="34" charset="-122"/>
                  <a:cs typeface="Calibri" pitchFamily="34" charset="-120"/>
                </a:rPr>
                <a:t>Helps the Session judge whether the whole plan is achievable.</a:t>
              </a:r>
              <a:endParaRPr lang="en-US" sz="2000" dirty="0"/>
            </a:p>
          </p:txBody>
        </p:sp>
      </p:grpSp>
      <p:grpSp>
        <p:nvGrpSpPr>
          <p:cNvPr id="28" name="Group 27">
            <a:extLst>
              <a:ext uri="{FF2B5EF4-FFF2-40B4-BE49-F238E27FC236}">
                <a16:creationId xmlns:a16="http://schemas.microsoft.com/office/drawing/2014/main" id="{4EAABBDC-9FFC-8159-8283-3F3B8AB3A28C}"/>
              </a:ext>
            </a:extLst>
          </p:cNvPr>
          <p:cNvGrpSpPr/>
          <p:nvPr/>
        </p:nvGrpSpPr>
        <p:grpSpPr>
          <a:xfrm>
            <a:off x="548640" y="5349240"/>
            <a:ext cx="11064240" cy="868680"/>
            <a:chOff x="548640" y="5349240"/>
            <a:chExt cx="11064240" cy="868680"/>
          </a:xfrm>
        </p:grpSpPr>
        <p:sp>
          <p:nvSpPr>
            <p:cNvPr id="21" name="Shape 17"/>
            <p:cNvSpPr/>
            <p:nvPr/>
          </p:nvSpPr>
          <p:spPr>
            <a:xfrm>
              <a:off x="548640" y="5349240"/>
              <a:ext cx="11064240" cy="868680"/>
            </a:xfrm>
            <a:prstGeom prst="roundRect">
              <a:avLst>
                <a:gd name="adj" fmla="val 10526"/>
              </a:avLst>
            </a:prstGeom>
            <a:solidFill>
              <a:srgbClr val="F7EFD8"/>
            </a:solidFill>
            <a:ln/>
          </p:spPr>
          <p:txBody>
            <a:bodyPr/>
            <a:lstStyle/>
            <a:p>
              <a:endParaRPr lang="en-US"/>
            </a:p>
          </p:txBody>
        </p:sp>
        <p:sp>
          <p:nvSpPr>
            <p:cNvPr id="22" name="Text 18"/>
            <p:cNvSpPr/>
            <p:nvPr/>
          </p:nvSpPr>
          <p:spPr>
            <a:xfrm>
              <a:off x="868680" y="5349240"/>
              <a:ext cx="10424160" cy="868680"/>
            </a:xfrm>
            <a:prstGeom prst="rect">
              <a:avLst/>
            </a:prstGeom>
            <a:noFill/>
            <a:ln/>
          </p:spPr>
          <p:txBody>
            <a:bodyPr wrap="square" lIns="0" tIns="0" rIns="0" bIns="0" rtlCol="0" anchor="ctr"/>
            <a:lstStyle/>
            <a:p>
              <a:pPr marL="0" indent="0">
                <a:buNone/>
              </a:pPr>
              <a:r>
                <a:rPr lang="en-US" sz="2000" b="1" dirty="0">
                  <a:solidFill>
                    <a:srgbClr val="16324F"/>
                  </a:solidFill>
                  <a:latin typeface="Calibri" pitchFamily="34" charset="0"/>
                  <a:ea typeface="Calibri" pitchFamily="34" charset="-122"/>
                  <a:cs typeface="Calibri" pitchFamily="34" charset="-120"/>
                </a:rPr>
                <a:t>Page 8:  </a:t>
              </a:r>
              <a:r>
                <a:rPr lang="en-US" sz="2000" dirty="0">
                  <a:solidFill>
                    <a:srgbClr val="1A2430"/>
                  </a:solidFill>
                  <a:latin typeface="Calibri" pitchFamily="34" charset="0"/>
                  <a:ea typeface="Calibri" pitchFamily="34" charset="-122"/>
                  <a:cs typeface="Calibri" pitchFamily="34" charset="-120"/>
                </a:rPr>
                <a:t>use it for a stand-alone project in finance, communications, property or staffing. Copy the page for each extra project.</a:t>
              </a:r>
              <a:endParaRPr lang="en-US" sz="2000" dirty="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500"/>
                            </p:stCondLst>
                            <p:childTnLst>
                              <p:par>
                                <p:cTn id="18" presetID="10" presetClass="entr" presetSubtype="0" fill="hold" nodeType="afterEffect">
                                  <p:stCondLst>
                                    <p:cond delay="20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1200"/>
                            </p:stCondLst>
                            <p:childTnLst>
                              <p:par>
                                <p:cTn id="22" presetID="10" presetClass="entr" presetSubtype="0" fill="hold" nodeType="afterEffect">
                                  <p:stCondLst>
                                    <p:cond delay="2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par>
                          <p:cTn id="25" fill="hold">
                            <p:stCondLst>
                              <p:cond delay="1900"/>
                            </p:stCondLst>
                            <p:childTnLst>
                              <p:par>
                                <p:cTn id="26" presetID="10" presetClass="entr" presetSubtype="0" fill="hold" nodeType="afterEffect">
                                  <p:stCondLst>
                                    <p:cond delay="20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par>
                          <p:cTn id="29" fill="hold">
                            <p:stCondLst>
                              <p:cond delay="2600"/>
                            </p:stCondLst>
                            <p:childTnLst>
                              <p:par>
                                <p:cTn id="30" presetID="10" presetClass="entr" presetSubtype="0" fill="hold" nodeType="afterEffect">
                                  <p:stCondLst>
                                    <p:cond delay="20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3300"/>
                            </p:stCondLst>
                            <p:childTnLst>
                              <p:par>
                                <p:cTn id="34" presetID="10" presetClass="entr" presetSubtype="0" fill="hold" nodeType="afterEffect">
                                  <p:stCondLst>
                                    <p:cond delay="20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par>
                          <p:cTn id="41" fill="hold">
                            <p:stCondLst>
                              <p:cond delay="4500"/>
                            </p:stCondLst>
                            <p:childTnLst>
                              <p:par>
                                <p:cTn id="42" presetID="10" presetClass="entr" presetSubtype="0" fill="hold" nodeType="afterEffect">
                                  <p:stCondLst>
                                    <p:cond delay="50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47472"/>
            <a:ext cx="11064240" cy="274320"/>
          </a:xfrm>
          <a:prstGeom prst="rect">
            <a:avLst/>
          </a:prstGeom>
          <a:noFill/>
          <a:ln/>
        </p:spPr>
        <p:txBody>
          <a:bodyPr wrap="square" lIns="0" tIns="0" rIns="0" bIns="0" rtlCol="0" anchor="ctr"/>
          <a:lstStyle/>
          <a:p>
            <a:pPr marL="0" indent="0">
              <a:buNone/>
            </a:pPr>
            <a:r>
              <a:rPr lang="en-US" sz="1100" b="1" kern="0" spc="200" dirty="0">
                <a:solidFill>
                  <a:srgbClr val="C9A227"/>
                </a:solidFill>
                <a:latin typeface="Calibri" pitchFamily="34" charset="0"/>
                <a:ea typeface="Calibri" pitchFamily="34" charset="-122"/>
                <a:cs typeface="Calibri" pitchFamily="34" charset="-120"/>
              </a:rPr>
              <a:t>COMPLETING THE ACTION PLAN</a:t>
            </a:r>
            <a:endParaRPr lang="en-US" sz="1100" dirty="0"/>
          </a:p>
        </p:txBody>
      </p:sp>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What Happens Next?</a:t>
            </a:r>
            <a:endParaRPr lang="en-US" sz="3000" dirty="0"/>
          </a:p>
        </p:txBody>
      </p:sp>
      <p:sp>
        <p:nvSpPr>
          <p:cNvPr id="5" name="Text 2"/>
          <p:cNvSpPr/>
          <p:nvPr/>
        </p:nvSpPr>
        <p:spPr>
          <a:xfrm>
            <a:off x="548640" y="1600200"/>
            <a:ext cx="5669280" cy="32004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For each mission area</a:t>
            </a:r>
            <a:endParaRPr lang="en-US" sz="2400" dirty="0"/>
          </a:p>
        </p:txBody>
      </p:sp>
      <p:grpSp>
        <p:nvGrpSpPr>
          <p:cNvPr id="4" name="Group 3">
            <a:extLst>
              <a:ext uri="{FF2B5EF4-FFF2-40B4-BE49-F238E27FC236}">
                <a16:creationId xmlns:a16="http://schemas.microsoft.com/office/drawing/2014/main" id="{77C2C824-708A-DA11-4EEA-50039D84BBF3}"/>
              </a:ext>
            </a:extLst>
          </p:cNvPr>
          <p:cNvGrpSpPr/>
          <p:nvPr/>
        </p:nvGrpSpPr>
        <p:grpSpPr>
          <a:xfrm>
            <a:off x="594360" y="2011680"/>
            <a:ext cx="5532120" cy="365760"/>
            <a:chOff x="594360" y="2011680"/>
            <a:chExt cx="5532120" cy="365760"/>
          </a:xfrm>
        </p:grpSpPr>
        <p:pic>
          <p:nvPicPr>
            <p:cNvPr id="6" name="Image 0" descr="preencoded.png"/>
            <p:cNvPicPr>
              <a:picLocks noChangeAspect="1"/>
            </p:cNvPicPr>
            <p:nvPr/>
          </p:nvPicPr>
          <p:blipFill>
            <a:blip r:embed="rId3"/>
            <a:stretch>
              <a:fillRect/>
            </a:stretch>
          </p:blipFill>
          <p:spPr>
            <a:xfrm>
              <a:off x="594360" y="2039112"/>
              <a:ext cx="274320" cy="274320"/>
            </a:xfrm>
            <a:prstGeom prst="rect">
              <a:avLst/>
            </a:prstGeom>
          </p:spPr>
        </p:pic>
        <p:sp>
          <p:nvSpPr>
            <p:cNvPr id="7" name="Text 3"/>
            <p:cNvSpPr/>
            <p:nvPr/>
          </p:nvSpPr>
          <p:spPr>
            <a:xfrm>
              <a:off x="1005840" y="2011680"/>
              <a:ext cx="5120640" cy="365760"/>
            </a:xfrm>
            <a:prstGeom prst="rect">
              <a:avLst/>
            </a:prstGeom>
            <a:noFill/>
            <a:ln/>
          </p:spPr>
          <p:txBody>
            <a:bodyPr wrap="square" lIns="0" tIns="0" rIns="0" bIns="0" rtlCol="0" anchor="ctr"/>
            <a:lstStyle/>
            <a:p>
              <a:pPr marL="0" indent="0">
                <a:buNone/>
              </a:pPr>
              <a:r>
                <a:rPr lang="en-US" sz="2000" dirty="0">
                  <a:solidFill>
                    <a:srgbClr val="1A2430"/>
                  </a:solidFill>
                  <a:latin typeface="Calibri" pitchFamily="34" charset="0"/>
                  <a:ea typeface="Calibri" pitchFamily="34" charset="-122"/>
                  <a:cs typeface="Calibri" pitchFamily="34" charset="-120"/>
                </a:rPr>
                <a:t>Begin with the desired outcome.</a:t>
              </a:r>
              <a:endParaRPr lang="en-US" sz="2000" dirty="0"/>
            </a:p>
          </p:txBody>
        </p:sp>
      </p:grpSp>
      <p:grpSp>
        <p:nvGrpSpPr>
          <p:cNvPr id="22" name="Group 21">
            <a:extLst>
              <a:ext uri="{FF2B5EF4-FFF2-40B4-BE49-F238E27FC236}">
                <a16:creationId xmlns:a16="http://schemas.microsoft.com/office/drawing/2014/main" id="{E4121058-37B7-8905-DD23-DF2BF5D2031F}"/>
              </a:ext>
            </a:extLst>
          </p:cNvPr>
          <p:cNvGrpSpPr/>
          <p:nvPr/>
        </p:nvGrpSpPr>
        <p:grpSpPr>
          <a:xfrm>
            <a:off x="594360" y="2578608"/>
            <a:ext cx="5532120" cy="365760"/>
            <a:chOff x="594360" y="2578608"/>
            <a:chExt cx="5532120" cy="365760"/>
          </a:xfrm>
        </p:grpSpPr>
        <p:pic>
          <p:nvPicPr>
            <p:cNvPr id="8" name="Image 1" descr="preencoded.png"/>
            <p:cNvPicPr>
              <a:picLocks noChangeAspect="1"/>
            </p:cNvPicPr>
            <p:nvPr/>
          </p:nvPicPr>
          <p:blipFill>
            <a:blip r:embed="rId3"/>
            <a:stretch>
              <a:fillRect/>
            </a:stretch>
          </p:blipFill>
          <p:spPr>
            <a:xfrm>
              <a:off x="594360" y="2606040"/>
              <a:ext cx="274320" cy="274320"/>
            </a:xfrm>
            <a:prstGeom prst="rect">
              <a:avLst/>
            </a:prstGeom>
          </p:spPr>
        </p:pic>
        <p:sp>
          <p:nvSpPr>
            <p:cNvPr id="9" name="Text 4"/>
            <p:cNvSpPr/>
            <p:nvPr/>
          </p:nvSpPr>
          <p:spPr>
            <a:xfrm>
              <a:off x="1005840" y="2578608"/>
              <a:ext cx="5120640" cy="365760"/>
            </a:xfrm>
            <a:prstGeom prst="rect">
              <a:avLst/>
            </a:prstGeom>
            <a:noFill/>
            <a:ln/>
          </p:spPr>
          <p:txBody>
            <a:bodyPr wrap="square" lIns="0" tIns="0" rIns="0" bIns="0" rtlCol="0" anchor="ctr"/>
            <a:lstStyle/>
            <a:p>
              <a:pPr marL="0" indent="0">
                <a:buNone/>
              </a:pPr>
              <a:r>
                <a:rPr lang="en-US" sz="2000" dirty="0">
                  <a:solidFill>
                    <a:srgbClr val="1A2430"/>
                  </a:solidFill>
                  <a:latin typeface="Calibri" pitchFamily="34" charset="0"/>
                  <a:ea typeface="Calibri" pitchFamily="34" charset="-122"/>
                  <a:cs typeface="Calibri" pitchFamily="34" charset="-120"/>
                </a:rPr>
                <a:t>Identify realistic actions across the five years.</a:t>
              </a:r>
              <a:endParaRPr lang="en-US" sz="2000" dirty="0"/>
            </a:p>
          </p:txBody>
        </p:sp>
      </p:grpSp>
      <p:grpSp>
        <p:nvGrpSpPr>
          <p:cNvPr id="23" name="Group 22">
            <a:extLst>
              <a:ext uri="{FF2B5EF4-FFF2-40B4-BE49-F238E27FC236}">
                <a16:creationId xmlns:a16="http://schemas.microsoft.com/office/drawing/2014/main" id="{D9D0D343-CC04-26A7-8E7D-873E95869F9B}"/>
              </a:ext>
            </a:extLst>
          </p:cNvPr>
          <p:cNvGrpSpPr/>
          <p:nvPr/>
        </p:nvGrpSpPr>
        <p:grpSpPr>
          <a:xfrm>
            <a:off x="594360" y="3145536"/>
            <a:ext cx="5532120" cy="365760"/>
            <a:chOff x="594360" y="3145536"/>
            <a:chExt cx="5532120" cy="365760"/>
          </a:xfrm>
        </p:grpSpPr>
        <p:pic>
          <p:nvPicPr>
            <p:cNvPr id="10" name="Image 2" descr="preencoded.png"/>
            <p:cNvPicPr>
              <a:picLocks noChangeAspect="1"/>
            </p:cNvPicPr>
            <p:nvPr/>
          </p:nvPicPr>
          <p:blipFill>
            <a:blip r:embed="rId3"/>
            <a:stretch>
              <a:fillRect/>
            </a:stretch>
          </p:blipFill>
          <p:spPr>
            <a:xfrm>
              <a:off x="594360" y="3172968"/>
              <a:ext cx="274320" cy="274320"/>
            </a:xfrm>
            <a:prstGeom prst="rect">
              <a:avLst/>
            </a:prstGeom>
          </p:spPr>
        </p:pic>
        <p:sp>
          <p:nvSpPr>
            <p:cNvPr id="11" name="Text 5"/>
            <p:cNvSpPr/>
            <p:nvPr/>
          </p:nvSpPr>
          <p:spPr>
            <a:xfrm>
              <a:off x="1005840" y="3145536"/>
              <a:ext cx="5120640" cy="365760"/>
            </a:xfrm>
            <a:prstGeom prst="rect">
              <a:avLst/>
            </a:prstGeom>
            <a:noFill/>
            <a:ln/>
          </p:spPr>
          <p:txBody>
            <a:bodyPr wrap="square" lIns="0" tIns="0" rIns="0" bIns="0" rtlCol="0" anchor="ctr"/>
            <a:lstStyle/>
            <a:p>
              <a:pPr marL="0" indent="0">
                <a:buNone/>
              </a:pPr>
              <a:r>
                <a:rPr lang="en-US" sz="2000" dirty="0">
                  <a:solidFill>
                    <a:srgbClr val="1A2430"/>
                  </a:solidFill>
                  <a:latin typeface="Calibri" pitchFamily="34" charset="0"/>
                  <a:ea typeface="Calibri" pitchFamily="34" charset="-122"/>
                  <a:cs typeface="Calibri" pitchFamily="34" charset="-120"/>
                </a:rPr>
                <a:t>Describe the signs of progress.</a:t>
              </a:r>
              <a:endParaRPr lang="en-US" sz="2000" dirty="0"/>
            </a:p>
          </p:txBody>
        </p:sp>
      </p:grpSp>
      <p:grpSp>
        <p:nvGrpSpPr>
          <p:cNvPr id="24" name="Group 23">
            <a:extLst>
              <a:ext uri="{FF2B5EF4-FFF2-40B4-BE49-F238E27FC236}">
                <a16:creationId xmlns:a16="http://schemas.microsoft.com/office/drawing/2014/main" id="{C39F026F-2907-AFAC-E4BF-4F63F2E4B130}"/>
              </a:ext>
            </a:extLst>
          </p:cNvPr>
          <p:cNvGrpSpPr/>
          <p:nvPr/>
        </p:nvGrpSpPr>
        <p:grpSpPr>
          <a:xfrm>
            <a:off x="594360" y="3712464"/>
            <a:ext cx="5532120" cy="365760"/>
            <a:chOff x="594360" y="3712464"/>
            <a:chExt cx="5532120" cy="365760"/>
          </a:xfrm>
        </p:grpSpPr>
        <p:pic>
          <p:nvPicPr>
            <p:cNvPr id="12" name="Image 3" descr="preencoded.png"/>
            <p:cNvPicPr>
              <a:picLocks noChangeAspect="1"/>
            </p:cNvPicPr>
            <p:nvPr/>
          </p:nvPicPr>
          <p:blipFill>
            <a:blip r:embed="rId3"/>
            <a:stretch>
              <a:fillRect/>
            </a:stretch>
          </p:blipFill>
          <p:spPr>
            <a:xfrm>
              <a:off x="594360" y="3739896"/>
              <a:ext cx="274320" cy="274320"/>
            </a:xfrm>
            <a:prstGeom prst="rect">
              <a:avLst/>
            </a:prstGeom>
          </p:spPr>
        </p:pic>
        <p:sp>
          <p:nvSpPr>
            <p:cNvPr id="13" name="Text 6"/>
            <p:cNvSpPr/>
            <p:nvPr/>
          </p:nvSpPr>
          <p:spPr>
            <a:xfrm>
              <a:off x="1005840" y="3712464"/>
              <a:ext cx="5120640" cy="365760"/>
            </a:xfrm>
            <a:prstGeom prst="rect">
              <a:avLst/>
            </a:prstGeom>
            <a:noFill/>
            <a:ln/>
          </p:spPr>
          <p:txBody>
            <a:bodyPr wrap="square" lIns="0" tIns="0" rIns="0" bIns="0" rtlCol="0" anchor="ctr"/>
            <a:lstStyle/>
            <a:p>
              <a:pPr marL="0" indent="0">
                <a:buNone/>
              </a:pPr>
              <a:r>
                <a:rPr lang="en-US" sz="2000" dirty="0">
                  <a:solidFill>
                    <a:srgbClr val="1A2430"/>
                  </a:solidFill>
                  <a:latin typeface="Calibri" pitchFamily="34" charset="0"/>
                  <a:ea typeface="Calibri" pitchFamily="34" charset="-122"/>
                  <a:cs typeface="Calibri" pitchFamily="34" charset="-120"/>
                </a:rPr>
                <a:t>Name who takes responsibility.</a:t>
              </a:r>
              <a:endParaRPr lang="en-US" sz="2000" dirty="0"/>
            </a:p>
          </p:txBody>
        </p:sp>
      </p:grpSp>
      <p:grpSp>
        <p:nvGrpSpPr>
          <p:cNvPr id="25" name="Group 24">
            <a:extLst>
              <a:ext uri="{FF2B5EF4-FFF2-40B4-BE49-F238E27FC236}">
                <a16:creationId xmlns:a16="http://schemas.microsoft.com/office/drawing/2014/main" id="{CE84000E-BA4B-269F-7AA0-7E499FBE2A53}"/>
              </a:ext>
            </a:extLst>
          </p:cNvPr>
          <p:cNvGrpSpPr/>
          <p:nvPr/>
        </p:nvGrpSpPr>
        <p:grpSpPr>
          <a:xfrm>
            <a:off x="594360" y="4279392"/>
            <a:ext cx="5532120" cy="365760"/>
            <a:chOff x="594360" y="4279392"/>
            <a:chExt cx="5532120" cy="365760"/>
          </a:xfrm>
        </p:grpSpPr>
        <p:pic>
          <p:nvPicPr>
            <p:cNvPr id="14" name="Image 4" descr="preencoded.png"/>
            <p:cNvPicPr>
              <a:picLocks noChangeAspect="1"/>
            </p:cNvPicPr>
            <p:nvPr/>
          </p:nvPicPr>
          <p:blipFill>
            <a:blip r:embed="rId3"/>
            <a:stretch>
              <a:fillRect/>
            </a:stretch>
          </p:blipFill>
          <p:spPr>
            <a:xfrm>
              <a:off x="594360" y="4306824"/>
              <a:ext cx="274320" cy="274320"/>
            </a:xfrm>
            <a:prstGeom prst="rect">
              <a:avLst/>
            </a:prstGeom>
          </p:spPr>
        </p:pic>
        <p:sp>
          <p:nvSpPr>
            <p:cNvPr id="15" name="Text 7"/>
            <p:cNvSpPr/>
            <p:nvPr/>
          </p:nvSpPr>
          <p:spPr>
            <a:xfrm>
              <a:off x="1005840" y="4279392"/>
              <a:ext cx="5120640" cy="365760"/>
            </a:xfrm>
            <a:prstGeom prst="rect">
              <a:avLst/>
            </a:prstGeom>
            <a:noFill/>
            <a:ln/>
          </p:spPr>
          <p:txBody>
            <a:bodyPr wrap="square" lIns="0" tIns="0" rIns="0" bIns="0" rtlCol="0" anchor="ctr"/>
            <a:lstStyle/>
            <a:p>
              <a:pPr marL="0" indent="0">
                <a:buNone/>
              </a:pPr>
              <a:r>
                <a:rPr lang="en-US" sz="2000" dirty="0">
                  <a:solidFill>
                    <a:srgbClr val="1A2430"/>
                  </a:solidFill>
                  <a:latin typeface="Calibri" pitchFamily="34" charset="0"/>
                  <a:ea typeface="Calibri" pitchFamily="34" charset="-122"/>
                  <a:cs typeface="Calibri" pitchFamily="34" charset="-120"/>
                </a:rPr>
                <a:t>Consider resources and challenges.</a:t>
              </a:r>
              <a:endParaRPr lang="en-US" sz="2000" dirty="0"/>
            </a:p>
          </p:txBody>
        </p:sp>
      </p:grpSp>
      <p:grpSp>
        <p:nvGrpSpPr>
          <p:cNvPr id="26" name="Group 25">
            <a:extLst>
              <a:ext uri="{FF2B5EF4-FFF2-40B4-BE49-F238E27FC236}">
                <a16:creationId xmlns:a16="http://schemas.microsoft.com/office/drawing/2014/main" id="{D309135E-8E43-E01F-0F62-F2E960E2CD8C}"/>
              </a:ext>
            </a:extLst>
          </p:cNvPr>
          <p:cNvGrpSpPr/>
          <p:nvPr/>
        </p:nvGrpSpPr>
        <p:grpSpPr>
          <a:xfrm>
            <a:off x="594360" y="4846320"/>
            <a:ext cx="5532120" cy="365760"/>
            <a:chOff x="594360" y="4846320"/>
            <a:chExt cx="5532120" cy="365760"/>
          </a:xfrm>
        </p:grpSpPr>
        <p:pic>
          <p:nvPicPr>
            <p:cNvPr id="16" name="Image 5" descr="preencoded.png"/>
            <p:cNvPicPr>
              <a:picLocks noChangeAspect="1"/>
            </p:cNvPicPr>
            <p:nvPr/>
          </p:nvPicPr>
          <p:blipFill>
            <a:blip r:embed="rId3"/>
            <a:stretch>
              <a:fillRect/>
            </a:stretch>
          </p:blipFill>
          <p:spPr>
            <a:xfrm>
              <a:off x="594360" y="4873752"/>
              <a:ext cx="274320" cy="274320"/>
            </a:xfrm>
            <a:prstGeom prst="rect">
              <a:avLst/>
            </a:prstGeom>
          </p:spPr>
        </p:pic>
        <p:sp>
          <p:nvSpPr>
            <p:cNvPr id="17" name="Text 8"/>
            <p:cNvSpPr/>
            <p:nvPr/>
          </p:nvSpPr>
          <p:spPr>
            <a:xfrm>
              <a:off x="1005840" y="4846320"/>
              <a:ext cx="5120640" cy="365760"/>
            </a:xfrm>
            <a:prstGeom prst="rect">
              <a:avLst/>
            </a:prstGeom>
            <a:noFill/>
            <a:ln/>
          </p:spPr>
          <p:txBody>
            <a:bodyPr wrap="square" lIns="0" tIns="0" rIns="0" bIns="0" rtlCol="0" anchor="ctr"/>
            <a:lstStyle/>
            <a:p>
              <a:pPr marL="0" indent="0">
                <a:buNone/>
              </a:pPr>
              <a:r>
                <a:rPr lang="en-US" sz="2000" dirty="0">
                  <a:solidFill>
                    <a:srgbClr val="1A2430"/>
                  </a:solidFill>
                  <a:latin typeface="Calibri" pitchFamily="34" charset="0"/>
                  <a:ea typeface="Calibri" pitchFamily="34" charset="-122"/>
                  <a:cs typeface="Calibri" pitchFamily="34" charset="-120"/>
                </a:rPr>
                <a:t>Record the current status.</a:t>
              </a:r>
              <a:endParaRPr lang="en-US" sz="2000" dirty="0"/>
            </a:p>
          </p:txBody>
        </p:sp>
      </p:grpSp>
      <p:grpSp>
        <p:nvGrpSpPr>
          <p:cNvPr id="27" name="Group 26">
            <a:extLst>
              <a:ext uri="{FF2B5EF4-FFF2-40B4-BE49-F238E27FC236}">
                <a16:creationId xmlns:a16="http://schemas.microsoft.com/office/drawing/2014/main" id="{129C455A-A43E-436C-A896-8C6091C9E1F5}"/>
              </a:ext>
            </a:extLst>
          </p:cNvPr>
          <p:cNvGrpSpPr/>
          <p:nvPr/>
        </p:nvGrpSpPr>
        <p:grpSpPr>
          <a:xfrm>
            <a:off x="6537960" y="1600200"/>
            <a:ext cx="5074920" cy="3977640"/>
            <a:chOff x="6537960" y="1600200"/>
            <a:chExt cx="5074920" cy="3977640"/>
          </a:xfrm>
        </p:grpSpPr>
        <p:sp>
          <p:nvSpPr>
            <p:cNvPr id="18" name="Shape 9"/>
            <p:cNvSpPr/>
            <p:nvPr/>
          </p:nvSpPr>
          <p:spPr>
            <a:xfrm>
              <a:off x="6537960" y="1600200"/>
              <a:ext cx="5074920" cy="3977640"/>
            </a:xfrm>
            <a:prstGeom prst="roundRect">
              <a:avLst>
                <a:gd name="adj" fmla="val 2299"/>
              </a:avLst>
            </a:prstGeom>
            <a:solidFill>
              <a:srgbClr val="EAF1F8"/>
            </a:solidFill>
            <a:ln/>
          </p:spPr>
          <p:txBody>
            <a:bodyPr/>
            <a:lstStyle/>
            <a:p>
              <a:endParaRPr lang="en-US"/>
            </a:p>
          </p:txBody>
        </p:sp>
        <p:sp>
          <p:nvSpPr>
            <p:cNvPr id="19" name="Text 10"/>
            <p:cNvSpPr/>
            <p:nvPr/>
          </p:nvSpPr>
          <p:spPr>
            <a:xfrm>
              <a:off x="6858000" y="1828800"/>
              <a:ext cx="4480560" cy="365760"/>
            </a:xfrm>
            <a:prstGeom prst="rect">
              <a:avLst/>
            </a:prstGeom>
            <a:noFill/>
            <a:ln/>
          </p:spPr>
          <p:txBody>
            <a:bodyPr wrap="square" lIns="0" tIns="0" rIns="0" bIns="0" rtlCol="0" anchor="ctr"/>
            <a:lstStyle/>
            <a:p>
              <a:pPr marL="0" indent="0">
                <a:buNone/>
              </a:pPr>
              <a:r>
                <a:rPr lang="en-US" sz="2400" b="1" dirty="0">
                  <a:solidFill>
                    <a:srgbClr val="16324F"/>
                  </a:solidFill>
                  <a:latin typeface="Calibri" pitchFamily="34" charset="0"/>
                  <a:ea typeface="Calibri" pitchFamily="34" charset="-122"/>
                  <a:cs typeface="Calibri" pitchFamily="34" charset="-120"/>
                </a:rPr>
                <a:t>Practical points</a:t>
              </a:r>
              <a:endParaRPr lang="en-US" sz="2400" dirty="0"/>
            </a:p>
          </p:txBody>
        </p:sp>
        <p:sp>
          <p:nvSpPr>
            <p:cNvPr id="20" name="Text 11"/>
            <p:cNvSpPr/>
            <p:nvPr/>
          </p:nvSpPr>
          <p:spPr>
            <a:xfrm>
              <a:off x="6858000" y="2286000"/>
              <a:ext cx="4480560" cy="3108960"/>
            </a:xfrm>
            <a:prstGeom prst="rect">
              <a:avLst/>
            </a:prstGeom>
            <a:noFill/>
            <a:ln/>
          </p:spPr>
          <p:txBody>
            <a:bodyPr wrap="square" lIns="0" tIns="0" rIns="0" bIns="0" rtlCol="0" anchor="t"/>
            <a:lstStyle/>
            <a:p>
              <a:pPr marL="152400" indent="-152400">
                <a:spcAft>
                  <a:spcPts val="600"/>
                </a:spcAft>
                <a:buSzPct val="100000"/>
                <a:buChar char="•"/>
              </a:pPr>
              <a:r>
                <a:rPr lang="en-US" sz="2000" dirty="0">
                  <a:solidFill>
                    <a:srgbClr val="1A2430"/>
                  </a:solidFill>
                  <a:latin typeface="Calibri" pitchFamily="34" charset="0"/>
                  <a:ea typeface="Calibri" pitchFamily="34" charset="-122"/>
                  <a:cs typeface="Calibri" pitchFamily="34" charset="-120"/>
                </a:rPr>
                <a:t>Share the drafting. Different people can prepare sections.</a:t>
              </a:r>
              <a:endParaRPr lang="en-US" sz="2000" dirty="0"/>
            </a:p>
            <a:p>
              <a:pPr marL="152400" indent="-152400">
                <a:spcAft>
                  <a:spcPts val="600"/>
                </a:spcAft>
                <a:buSzPct val="100000"/>
                <a:buChar char="•"/>
              </a:pPr>
              <a:r>
                <a:rPr lang="en-US" sz="2000" dirty="0">
                  <a:solidFill>
                    <a:srgbClr val="1A2430"/>
                  </a:solidFill>
                  <a:latin typeface="Calibri" pitchFamily="34" charset="0"/>
                  <a:ea typeface="Calibri" pitchFamily="34" charset="-122"/>
                  <a:cs typeface="Calibri" pitchFamily="34" charset="-120"/>
                </a:rPr>
                <a:t>Appoint one person to bring the material together.</a:t>
              </a:r>
              <a:endParaRPr lang="en-US" sz="2000" dirty="0"/>
            </a:p>
            <a:p>
              <a:pPr marL="152400" indent="-152400">
                <a:spcAft>
                  <a:spcPts val="600"/>
                </a:spcAft>
                <a:buSzPct val="100000"/>
                <a:buChar char="•"/>
              </a:pPr>
              <a:r>
                <a:rPr lang="en-US" sz="2000" dirty="0">
                  <a:solidFill>
                    <a:srgbClr val="1A2430"/>
                  </a:solidFill>
                  <a:latin typeface="Calibri" pitchFamily="34" charset="0"/>
                  <a:ea typeface="Calibri" pitchFamily="34" charset="-122"/>
                  <a:cs typeface="Calibri" pitchFamily="34" charset="-120"/>
                </a:rPr>
                <a:t>Check the full draft against your Vivid Vision Day. If the day is still ahead, keep the draft open for review.</a:t>
              </a:r>
              <a:endParaRPr lang="en-US" sz="2000" dirty="0"/>
            </a:p>
            <a:p>
              <a:pPr marL="152400" indent="-152400">
                <a:spcAft>
                  <a:spcPts val="600"/>
                </a:spcAft>
                <a:buSzPct val="100000"/>
                <a:buChar char="•"/>
              </a:pPr>
              <a:r>
                <a:rPr lang="en-US" sz="2000" dirty="0">
                  <a:solidFill>
                    <a:srgbClr val="1A2430"/>
                  </a:solidFill>
                  <a:latin typeface="Calibri" pitchFamily="34" charset="0"/>
                  <a:ea typeface="Calibri" pitchFamily="34" charset="-122"/>
                  <a:cs typeface="Calibri" pitchFamily="34" charset="-120"/>
                </a:rPr>
                <a:t>Submit to Presbytery for feedback and support, adjust, then formally adopt.</a:t>
              </a:r>
              <a:endParaRPr lang="en-US" sz="2000" dirty="0"/>
            </a:p>
          </p:txBody>
        </p:sp>
      </p:grpSp>
      <p:sp>
        <p:nvSpPr>
          <p:cNvPr id="21" name="Text 12"/>
          <p:cNvSpPr/>
          <p:nvPr/>
        </p:nvSpPr>
        <p:spPr>
          <a:xfrm>
            <a:off x="548640" y="5852160"/>
            <a:ext cx="11064240" cy="457200"/>
          </a:xfrm>
          <a:prstGeom prst="rect">
            <a:avLst/>
          </a:prstGeom>
          <a:noFill/>
          <a:ln/>
        </p:spPr>
        <p:txBody>
          <a:bodyPr wrap="square" lIns="0" tIns="0" rIns="0" bIns="0" rtlCol="0" anchor="ctr"/>
          <a:lstStyle/>
          <a:p>
            <a:pPr marL="0" indent="0" algn="ctr">
              <a:buNone/>
            </a:pPr>
            <a:r>
              <a:rPr lang="en-US" sz="2400" i="1" dirty="0">
                <a:solidFill>
                  <a:srgbClr val="16324F"/>
                </a:solidFill>
                <a:latin typeface="Cambria" pitchFamily="34" charset="0"/>
                <a:ea typeface="Cambria" pitchFamily="34" charset="-122"/>
                <a:cs typeface="Cambria" pitchFamily="34" charset="-120"/>
              </a:rPr>
              <a:t>Aim for a plan that is clear, honest and achievable,</a:t>
            </a:r>
            <a:br>
              <a:rPr lang="en-US" sz="2400" i="1" dirty="0">
                <a:solidFill>
                  <a:srgbClr val="16324F"/>
                </a:solidFill>
                <a:latin typeface="Cambria" pitchFamily="34" charset="0"/>
                <a:ea typeface="Cambria" pitchFamily="34" charset="-122"/>
                <a:cs typeface="Cambria" pitchFamily="34" charset="-120"/>
              </a:rPr>
            </a:br>
            <a:r>
              <a:rPr lang="en-US" sz="2400" i="1" dirty="0">
                <a:solidFill>
                  <a:srgbClr val="16324F"/>
                </a:solidFill>
                <a:latin typeface="Cambria" pitchFamily="34" charset="0"/>
                <a:ea typeface="Cambria" pitchFamily="34" charset="-122"/>
                <a:cs typeface="Cambria" pitchFamily="34" charset="-120"/>
              </a:rPr>
              <a:t>rooted in your calling and open to where God leads.</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500"/>
                            </p:stCondLst>
                            <p:childTnLst>
                              <p:par>
                                <p:cTn id="18" presetID="10" presetClass="entr" presetSubtype="0" fill="hold" nodeType="afterEffect">
                                  <p:stCondLst>
                                    <p:cond delay="50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1500"/>
                            </p:stCondLst>
                            <p:childTnLst>
                              <p:par>
                                <p:cTn id="22" presetID="10" presetClass="entr" presetSubtype="0" fill="hold" nodeType="afterEffect">
                                  <p:stCondLst>
                                    <p:cond delay="50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par>
                          <p:cTn id="25" fill="hold">
                            <p:stCondLst>
                              <p:cond delay="2500"/>
                            </p:stCondLst>
                            <p:childTnLst>
                              <p:par>
                                <p:cTn id="26" presetID="10" presetClass="entr" presetSubtype="0" fill="hold" nodeType="afterEffect">
                                  <p:stCondLst>
                                    <p:cond delay="50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par>
                          <p:cTn id="29" fill="hold">
                            <p:stCondLst>
                              <p:cond delay="3500"/>
                            </p:stCondLst>
                            <p:childTnLst>
                              <p:par>
                                <p:cTn id="30" presetID="10" presetClass="entr" presetSubtype="0" fill="hold" nodeType="afterEffect">
                                  <p:stCondLst>
                                    <p:cond delay="50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par>
                          <p:cTn id="33" fill="hold">
                            <p:stCondLst>
                              <p:cond delay="4500"/>
                            </p:stCondLst>
                            <p:childTnLst>
                              <p:par>
                                <p:cTn id="34" presetID="10" presetClass="entr" presetSubtype="0" fill="hold" nodeType="afterEffect">
                                  <p:stCondLst>
                                    <p:cond delay="50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childTnLst>
                          </p:cTn>
                        </p:par>
                        <p:par>
                          <p:cTn id="37" fill="hold">
                            <p:stCondLst>
                              <p:cond delay="5500"/>
                            </p:stCondLst>
                            <p:childTnLst>
                              <p:par>
                                <p:cTn id="38" presetID="10" presetClass="entr" presetSubtype="0" fill="hold" nodeType="afterEffect">
                                  <p:stCondLst>
                                    <p:cond delay="50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7">
    <p:bg>
      <p:bgPr>
        <a:solidFill>
          <a:srgbClr val="16324F"/>
        </a:solidFill>
        <a:effectLst/>
      </p:bgPr>
    </p:bg>
    <p:spTree>
      <p:nvGrpSpPr>
        <p:cNvPr id="1" name=""/>
        <p:cNvGrpSpPr/>
        <p:nvPr/>
      </p:nvGrpSpPr>
      <p:grpSpPr>
        <a:xfrm>
          <a:off x="0" y="0"/>
          <a:ext cx="0" cy="0"/>
          <a:chOff x="0" y="0"/>
          <a:chExt cx="0" cy="0"/>
        </a:xfrm>
      </p:grpSpPr>
      <p:sp>
        <p:nvSpPr>
          <p:cNvPr id="2" name="Shape 0"/>
          <p:cNvSpPr/>
          <p:nvPr/>
        </p:nvSpPr>
        <p:spPr>
          <a:xfrm>
            <a:off x="9509760" y="-1463040"/>
            <a:ext cx="4206240" cy="4206240"/>
          </a:xfrm>
          <a:prstGeom prst="ellipse">
            <a:avLst/>
          </a:prstGeom>
          <a:solidFill>
            <a:srgbClr val="FFFFFF">
              <a:alpha val="7000"/>
            </a:srgbClr>
          </a:solidFill>
          <a:ln/>
        </p:spPr>
        <p:txBody>
          <a:bodyPr/>
          <a:lstStyle/>
          <a:p>
            <a:endParaRPr lang="en-US"/>
          </a:p>
        </p:txBody>
      </p:sp>
      <p:sp>
        <p:nvSpPr>
          <p:cNvPr id="3" name="Shape 1"/>
          <p:cNvSpPr/>
          <p:nvPr/>
        </p:nvSpPr>
        <p:spPr>
          <a:xfrm>
            <a:off x="10698480" y="4480560"/>
            <a:ext cx="3108960" cy="3108960"/>
          </a:xfrm>
          <a:prstGeom prst="ellipse">
            <a:avLst/>
          </a:prstGeom>
          <a:solidFill>
            <a:srgbClr val="C9A227">
              <a:alpha val="15000"/>
            </a:srgbClr>
          </a:solidFill>
          <a:ln/>
        </p:spPr>
        <p:txBody>
          <a:bodyPr/>
          <a:lstStyle/>
          <a:p>
            <a:endParaRPr lang="en-US"/>
          </a:p>
        </p:txBody>
      </p:sp>
      <p:sp>
        <p:nvSpPr>
          <p:cNvPr id="4" name="Shape 2"/>
          <p:cNvSpPr/>
          <p:nvPr/>
        </p:nvSpPr>
        <p:spPr>
          <a:xfrm>
            <a:off x="-1188720" y="5120640"/>
            <a:ext cx="2926080" cy="2926080"/>
          </a:xfrm>
          <a:prstGeom prst="ellipse">
            <a:avLst/>
          </a:prstGeom>
          <a:solidFill>
            <a:srgbClr val="FFFFFF">
              <a:alpha val="6000"/>
            </a:srgbClr>
          </a:solidFill>
          <a:ln/>
        </p:spPr>
        <p:txBody>
          <a:bodyPr/>
          <a:lstStyle/>
          <a:p>
            <a:endParaRPr lang="en-US"/>
          </a:p>
        </p:txBody>
      </p:sp>
      <p:sp>
        <p:nvSpPr>
          <p:cNvPr id="7" name="Text 4"/>
          <p:cNvSpPr/>
          <p:nvPr/>
        </p:nvSpPr>
        <p:spPr>
          <a:xfrm>
            <a:off x="822960" y="1417320"/>
            <a:ext cx="10515600" cy="731520"/>
          </a:xfrm>
          <a:prstGeom prst="rect">
            <a:avLst/>
          </a:prstGeom>
          <a:noFill/>
          <a:ln/>
        </p:spPr>
        <p:txBody>
          <a:bodyPr wrap="square" lIns="0" tIns="0" rIns="0" bIns="0"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God’s Mission, Not Ours</a:t>
            </a:r>
            <a:endParaRPr lang="en-US" sz="3600" dirty="0"/>
          </a:p>
        </p:txBody>
      </p:sp>
      <p:sp>
        <p:nvSpPr>
          <p:cNvPr id="8" name="Text 5"/>
          <p:cNvSpPr/>
          <p:nvPr/>
        </p:nvSpPr>
        <p:spPr>
          <a:xfrm>
            <a:off x="822960" y="2468880"/>
            <a:ext cx="10515600" cy="1188720"/>
          </a:xfrm>
          <a:prstGeom prst="rect">
            <a:avLst/>
          </a:prstGeom>
          <a:noFill/>
          <a:ln/>
        </p:spPr>
        <p:txBody>
          <a:bodyPr wrap="square" lIns="0" tIns="0" rIns="0" bIns="0" rtlCol="0" anchor="ctr"/>
          <a:lstStyle/>
          <a:p>
            <a:pPr marL="0" indent="0">
              <a:lnSpc>
                <a:spcPct val="120000"/>
              </a:lnSpc>
              <a:buNone/>
            </a:pPr>
            <a:r>
              <a:rPr lang="en-US" sz="3600" i="1" dirty="0">
                <a:solidFill>
                  <a:srgbClr val="F2E7C8"/>
                </a:solidFill>
                <a:latin typeface="Cambria" pitchFamily="34" charset="0"/>
                <a:ea typeface="Cambria" pitchFamily="34" charset="-122"/>
                <a:cs typeface="Cambria" pitchFamily="34" charset="-120"/>
              </a:rPr>
              <a:t>“The Church does not have a mission. God has a mission, and the Church is invited to share in it.”</a:t>
            </a:r>
            <a:endParaRPr lang="en-US" sz="3600" dirty="0"/>
          </a:p>
        </p:txBody>
      </p:sp>
      <p:grpSp>
        <p:nvGrpSpPr>
          <p:cNvPr id="5" name="Group 4">
            <a:extLst>
              <a:ext uri="{FF2B5EF4-FFF2-40B4-BE49-F238E27FC236}">
                <a16:creationId xmlns:a16="http://schemas.microsoft.com/office/drawing/2014/main" id="{86B3AC15-FF08-8D1D-70E6-0C9055BBF4C1}"/>
              </a:ext>
            </a:extLst>
          </p:cNvPr>
          <p:cNvGrpSpPr/>
          <p:nvPr/>
        </p:nvGrpSpPr>
        <p:grpSpPr>
          <a:xfrm>
            <a:off x="868680" y="3977640"/>
            <a:ext cx="11039302" cy="502920"/>
            <a:chOff x="868680" y="3977640"/>
            <a:chExt cx="11039302" cy="502920"/>
          </a:xfrm>
        </p:grpSpPr>
        <p:sp>
          <p:nvSpPr>
            <p:cNvPr id="9" name="Shape 6"/>
            <p:cNvSpPr/>
            <p:nvPr/>
          </p:nvSpPr>
          <p:spPr>
            <a:xfrm>
              <a:off x="868680" y="4096512"/>
              <a:ext cx="109728" cy="109728"/>
            </a:xfrm>
            <a:prstGeom prst="ellipse">
              <a:avLst/>
            </a:prstGeom>
            <a:solidFill>
              <a:srgbClr val="C9A227"/>
            </a:solidFill>
            <a:ln/>
          </p:spPr>
          <p:txBody>
            <a:bodyPr/>
            <a:lstStyle/>
            <a:p>
              <a:endParaRPr lang="en-US"/>
            </a:p>
          </p:txBody>
        </p:sp>
        <p:sp>
          <p:nvSpPr>
            <p:cNvPr id="10" name="Text 7"/>
            <p:cNvSpPr/>
            <p:nvPr/>
          </p:nvSpPr>
          <p:spPr>
            <a:xfrm>
              <a:off x="1188720" y="3977640"/>
              <a:ext cx="10719262" cy="502920"/>
            </a:xfrm>
            <a:prstGeom prst="rect">
              <a:avLst/>
            </a:prstGeom>
            <a:noFill/>
            <a:ln/>
          </p:spPr>
          <p:txBody>
            <a:bodyPr wrap="square" lIns="0" tIns="0" rIns="0" bIns="0" rtlCol="0" anchor="t"/>
            <a:lstStyle/>
            <a:p>
              <a:pPr marL="0" indent="0">
                <a:buNone/>
              </a:pPr>
              <a:r>
                <a:rPr lang="en-US" sz="2300" dirty="0">
                  <a:solidFill>
                    <a:srgbClr val="DCE6F0"/>
                  </a:solidFill>
                  <a:latin typeface="Calibri" pitchFamily="34" charset="0"/>
                  <a:ea typeface="Calibri" pitchFamily="34" charset="-122"/>
                  <a:cs typeface="Calibri" pitchFamily="34" charset="-120"/>
                </a:rPr>
                <a:t>The first question is not “What should we do?” It is “Where is God already at work?”</a:t>
              </a:r>
              <a:endParaRPr lang="en-US" sz="2300" dirty="0"/>
            </a:p>
          </p:txBody>
        </p:sp>
      </p:grpSp>
      <p:grpSp>
        <p:nvGrpSpPr>
          <p:cNvPr id="17" name="Group 16">
            <a:extLst>
              <a:ext uri="{FF2B5EF4-FFF2-40B4-BE49-F238E27FC236}">
                <a16:creationId xmlns:a16="http://schemas.microsoft.com/office/drawing/2014/main" id="{387D2AE5-626C-6210-A5C6-3E7C2B7ED55C}"/>
              </a:ext>
            </a:extLst>
          </p:cNvPr>
          <p:cNvGrpSpPr/>
          <p:nvPr/>
        </p:nvGrpSpPr>
        <p:grpSpPr>
          <a:xfrm>
            <a:off x="868680" y="4553712"/>
            <a:ext cx="11039302" cy="502920"/>
            <a:chOff x="868680" y="4553712"/>
            <a:chExt cx="11039302" cy="502920"/>
          </a:xfrm>
        </p:grpSpPr>
        <p:sp>
          <p:nvSpPr>
            <p:cNvPr id="11" name="Shape 8"/>
            <p:cNvSpPr/>
            <p:nvPr/>
          </p:nvSpPr>
          <p:spPr>
            <a:xfrm>
              <a:off x="868680" y="4672584"/>
              <a:ext cx="109728" cy="109728"/>
            </a:xfrm>
            <a:prstGeom prst="ellipse">
              <a:avLst/>
            </a:prstGeom>
            <a:solidFill>
              <a:srgbClr val="C9A227"/>
            </a:solidFill>
            <a:ln/>
          </p:spPr>
          <p:txBody>
            <a:bodyPr/>
            <a:lstStyle/>
            <a:p>
              <a:endParaRPr lang="en-US"/>
            </a:p>
          </p:txBody>
        </p:sp>
        <p:sp>
          <p:nvSpPr>
            <p:cNvPr id="12" name="Text 9"/>
            <p:cNvSpPr/>
            <p:nvPr/>
          </p:nvSpPr>
          <p:spPr>
            <a:xfrm>
              <a:off x="1188720" y="4553712"/>
              <a:ext cx="10719262" cy="502920"/>
            </a:xfrm>
            <a:prstGeom prst="rect">
              <a:avLst/>
            </a:prstGeom>
            <a:noFill/>
            <a:ln/>
          </p:spPr>
          <p:txBody>
            <a:bodyPr wrap="square" lIns="0" tIns="0" rIns="0" bIns="0" rtlCol="0" anchor="t"/>
            <a:lstStyle/>
            <a:p>
              <a:pPr marL="0" indent="0">
                <a:buNone/>
              </a:pPr>
              <a:r>
                <a:rPr lang="en-US" sz="2300" dirty="0">
                  <a:solidFill>
                    <a:srgbClr val="DCE6F0"/>
                  </a:solidFill>
                  <a:latin typeface="Calibri" pitchFamily="34" charset="0"/>
                  <a:ea typeface="Calibri" pitchFamily="34" charset="-122"/>
                  <a:cs typeface="Calibri" pitchFamily="34" charset="-120"/>
                </a:rPr>
                <a:t>Vision is received before it is built. Listen first, then plan.</a:t>
              </a:r>
              <a:endParaRPr lang="en-US" sz="2300" dirty="0"/>
            </a:p>
          </p:txBody>
        </p:sp>
      </p:grpSp>
      <p:grpSp>
        <p:nvGrpSpPr>
          <p:cNvPr id="18" name="Group 17">
            <a:extLst>
              <a:ext uri="{FF2B5EF4-FFF2-40B4-BE49-F238E27FC236}">
                <a16:creationId xmlns:a16="http://schemas.microsoft.com/office/drawing/2014/main" id="{955A0A0A-CE62-4784-E43D-F0EF9CB43D1A}"/>
              </a:ext>
            </a:extLst>
          </p:cNvPr>
          <p:cNvGrpSpPr/>
          <p:nvPr/>
        </p:nvGrpSpPr>
        <p:grpSpPr>
          <a:xfrm>
            <a:off x="868680" y="5129784"/>
            <a:ext cx="11039302" cy="502920"/>
            <a:chOff x="868680" y="5129784"/>
            <a:chExt cx="11039302" cy="502920"/>
          </a:xfrm>
        </p:grpSpPr>
        <p:sp>
          <p:nvSpPr>
            <p:cNvPr id="13" name="Shape 10"/>
            <p:cNvSpPr/>
            <p:nvPr/>
          </p:nvSpPr>
          <p:spPr>
            <a:xfrm>
              <a:off x="868680" y="5248656"/>
              <a:ext cx="109728" cy="109728"/>
            </a:xfrm>
            <a:prstGeom prst="ellipse">
              <a:avLst/>
            </a:prstGeom>
            <a:solidFill>
              <a:srgbClr val="C9A227"/>
            </a:solidFill>
            <a:ln/>
          </p:spPr>
          <p:txBody>
            <a:bodyPr/>
            <a:lstStyle/>
            <a:p>
              <a:endParaRPr lang="en-US"/>
            </a:p>
          </p:txBody>
        </p:sp>
        <p:sp>
          <p:nvSpPr>
            <p:cNvPr id="14" name="Text 11"/>
            <p:cNvSpPr/>
            <p:nvPr/>
          </p:nvSpPr>
          <p:spPr>
            <a:xfrm>
              <a:off x="1188720" y="5129784"/>
              <a:ext cx="10719262" cy="502920"/>
            </a:xfrm>
            <a:prstGeom prst="rect">
              <a:avLst/>
            </a:prstGeom>
            <a:noFill/>
            <a:ln/>
          </p:spPr>
          <p:txBody>
            <a:bodyPr wrap="square" lIns="0" tIns="0" rIns="0" bIns="0" rtlCol="0" anchor="t"/>
            <a:lstStyle/>
            <a:p>
              <a:pPr marL="0" indent="0">
                <a:buNone/>
              </a:pPr>
              <a:r>
                <a:rPr lang="en-US" sz="2300" dirty="0">
                  <a:solidFill>
                    <a:srgbClr val="DCE6F0"/>
                  </a:solidFill>
                  <a:latin typeface="Calibri" pitchFamily="34" charset="0"/>
                  <a:ea typeface="Calibri" pitchFamily="34" charset="-122"/>
                  <a:cs typeface="Calibri" pitchFamily="34" charset="-120"/>
                </a:rPr>
                <a:t>Plans are faithful responses, not corporate targets. An honest plan beats a polished plan.</a:t>
              </a:r>
              <a:endParaRPr lang="en-US" sz="2300" dirty="0"/>
            </a:p>
          </p:txBody>
        </p:sp>
      </p:grpSp>
      <p:grpSp>
        <p:nvGrpSpPr>
          <p:cNvPr id="19" name="Group 18">
            <a:extLst>
              <a:ext uri="{FF2B5EF4-FFF2-40B4-BE49-F238E27FC236}">
                <a16:creationId xmlns:a16="http://schemas.microsoft.com/office/drawing/2014/main" id="{62DE90A1-2138-B313-D863-67C66CE633D4}"/>
              </a:ext>
            </a:extLst>
          </p:cNvPr>
          <p:cNvGrpSpPr/>
          <p:nvPr/>
        </p:nvGrpSpPr>
        <p:grpSpPr>
          <a:xfrm>
            <a:off x="868680" y="5705856"/>
            <a:ext cx="11039302" cy="502920"/>
            <a:chOff x="868680" y="5705856"/>
            <a:chExt cx="11039302" cy="502920"/>
          </a:xfrm>
        </p:grpSpPr>
        <p:sp>
          <p:nvSpPr>
            <p:cNvPr id="15" name="Shape 12"/>
            <p:cNvSpPr/>
            <p:nvPr/>
          </p:nvSpPr>
          <p:spPr>
            <a:xfrm>
              <a:off x="868680" y="5824728"/>
              <a:ext cx="109728" cy="109728"/>
            </a:xfrm>
            <a:prstGeom prst="ellipse">
              <a:avLst/>
            </a:prstGeom>
            <a:solidFill>
              <a:srgbClr val="C9A227"/>
            </a:solidFill>
            <a:ln/>
          </p:spPr>
          <p:txBody>
            <a:bodyPr/>
            <a:lstStyle/>
            <a:p>
              <a:endParaRPr lang="en-US"/>
            </a:p>
          </p:txBody>
        </p:sp>
        <p:sp>
          <p:nvSpPr>
            <p:cNvPr id="16" name="Text 13"/>
            <p:cNvSpPr/>
            <p:nvPr/>
          </p:nvSpPr>
          <p:spPr>
            <a:xfrm>
              <a:off x="1188720" y="5705856"/>
              <a:ext cx="10719262" cy="502920"/>
            </a:xfrm>
            <a:prstGeom prst="rect">
              <a:avLst/>
            </a:prstGeom>
            <a:noFill/>
            <a:ln/>
          </p:spPr>
          <p:txBody>
            <a:bodyPr wrap="square" lIns="0" tIns="0" rIns="0" bIns="0" rtlCol="0" anchor="t"/>
            <a:lstStyle/>
            <a:p>
              <a:pPr marL="0" indent="0">
                <a:buNone/>
              </a:pPr>
              <a:r>
                <a:rPr lang="en-US" sz="2300" dirty="0">
                  <a:solidFill>
                    <a:srgbClr val="DCE6F0"/>
                  </a:solidFill>
                  <a:latin typeface="Calibri" pitchFamily="34" charset="0"/>
                  <a:ea typeface="Calibri" pitchFamily="34" charset="-122"/>
                  <a:cs typeface="Calibri" pitchFamily="34" charset="-120"/>
                </a:rPr>
                <a:t>The community, those who have drifted away, and the Spirit all have things to say.</a:t>
              </a:r>
              <a:endParaRPr lang="en-US" sz="2300" dirty="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Discerning the Vision, Building the Plan</a:t>
            </a:r>
            <a:endParaRPr lang="en-US" sz="3000" dirty="0"/>
          </a:p>
        </p:txBody>
      </p:sp>
      <p:grpSp>
        <p:nvGrpSpPr>
          <p:cNvPr id="4" name="Group 3">
            <a:extLst>
              <a:ext uri="{FF2B5EF4-FFF2-40B4-BE49-F238E27FC236}">
                <a16:creationId xmlns:a16="http://schemas.microsoft.com/office/drawing/2014/main" id="{B88C6D4A-2DE0-00B7-73C3-5D28ACD1B84F}"/>
              </a:ext>
            </a:extLst>
          </p:cNvPr>
          <p:cNvGrpSpPr/>
          <p:nvPr/>
        </p:nvGrpSpPr>
        <p:grpSpPr>
          <a:xfrm>
            <a:off x="548640" y="1828800"/>
            <a:ext cx="2057400" cy="3291840"/>
            <a:chOff x="548640" y="1828800"/>
            <a:chExt cx="2057400" cy="3291840"/>
          </a:xfrm>
        </p:grpSpPr>
        <p:sp>
          <p:nvSpPr>
            <p:cNvPr id="5" name="Shape 2"/>
            <p:cNvSpPr/>
            <p:nvPr/>
          </p:nvSpPr>
          <p:spPr>
            <a:xfrm>
              <a:off x="548640" y="1828800"/>
              <a:ext cx="2057400" cy="3291840"/>
            </a:xfrm>
            <a:prstGeom prst="roundRect">
              <a:avLst>
                <a:gd name="adj" fmla="val 4444"/>
              </a:avLst>
            </a:prstGeom>
            <a:solidFill>
              <a:srgbClr val="EAF1F8"/>
            </a:solidFill>
            <a:ln/>
          </p:spPr>
          <p:txBody>
            <a:bodyPr/>
            <a:lstStyle/>
            <a:p>
              <a:endParaRPr lang="en-US"/>
            </a:p>
          </p:txBody>
        </p:sp>
        <p:sp>
          <p:nvSpPr>
            <p:cNvPr id="6" name="Text 3"/>
            <p:cNvSpPr/>
            <p:nvPr/>
          </p:nvSpPr>
          <p:spPr>
            <a:xfrm>
              <a:off x="777240" y="2011680"/>
              <a:ext cx="914400" cy="548640"/>
            </a:xfrm>
            <a:prstGeom prst="rect">
              <a:avLst/>
            </a:prstGeom>
            <a:noFill/>
            <a:ln/>
          </p:spPr>
          <p:txBody>
            <a:bodyPr wrap="square" lIns="0" tIns="0" rIns="0" bIns="0" rtlCol="0" anchor="ctr"/>
            <a:lstStyle/>
            <a:p>
              <a:pPr marL="0" indent="0">
                <a:buNone/>
              </a:pPr>
              <a:r>
                <a:rPr lang="en-US" sz="3000" b="1" dirty="0">
                  <a:solidFill>
                    <a:srgbClr val="C9A227"/>
                  </a:solidFill>
                  <a:latin typeface="Cambria" pitchFamily="34" charset="0"/>
                  <a:ea typeface="Cambria" pitchFamily="34" charset="-122"/>
                  <a:cs typeface="Cambria" pitchFamily="34" charset="-120"/>
                </a:rPr>
                <a:t>1</a:t>
              </a:r>
              <a:endParaRPr lang="en-US" sz="3000" dirty="0"/>
            </a:p>
          </p:txBody>
        </p:sp>
        <p:sp>
          <p:nvSpPr>
            <p:cNvPr id="7" name="Text 4"/>
            <p:cNvSpPr/>
            <p:nvPr/>
          </p:nvSpPr>
          <p:spPr>
            <a:xfrm>
              <a:off x="777240" y="2606040"/>
              <a:ext cx="1645920" cy="640080"/>
            </a:xfrm>
            <a:prstGeom prst="rect">
              <a:avLst/>
            </a:prstGeom>
            <a:noFill/>
            <a:ln/>
          </p:spPr>
          <p:txBody>
            <a:bodyPr wrap="square" lIns="0" tIns="0" rIns="0" bIns="0" rtlCol="0" anchor="ctr"/>
            <a:lstStyle/>
            <a:p>
              <a:pPr marL="0" indent="0">
                <a:lnSpc>
                  <a:spcPct val="105000"/>
                </a:lnSpc>
                <a:buNone/>
              </a:pPr>
              <a:r>
                <a:rPr lang="en-US" b="1" dirty="0">
                  <a:solidFill>
                    <a:srgbClr val="16324F"/>
                  </a:solidFill>
                  <a:latin typeface="Calibri" pitchFamily="34" charset="0"/>
                  <a:ea typeface="Calibri" pitchFamily="34" charset="-122"/>
                  <a:cs typeface="Calibri" pitchFamily="34" charset="-120"/>
                </a:rPr>
                <a:t>Preparation</a:t>
              </a:r>
              <a:endParaRPr lang="en-US" dirty="0"/>
            </a:p>
          </p:txBody>
        </p:sp>
        <p:sp>
          <p:nvSpPr>
            <p:cNvPr id="8" name="Text 5"/>
            <p:cNvSpPr/>
            <p:nvPr/>
          </p:nvSpPr>
          <p:spPr>
            <a:xfrm>
              <a:off x="777240" y="3246120"/>
              <a:ext cx="1645920" cy="1371600"/>
            </a:xfrm>
            <a:prstGeom prst="rect">
              <a:avLst/>
            </a:prstGeom>
            <a:noFill/>
            <a:ln/>
          </p:spPr>
          <p:txBody>
            <a:bodyPr wrap="square" lIns="0" tIns="0" rIns="0" bIns="0" rtlCol="0" anchor="t"/>
            <a:lstStyle/>
            <a:p>
              <a:pPr marL="0" indent="0">
                <a:lnSpc>
                  <a:spcPct val="112000"/>
                </a:lnSpc>
                <a:buNone/>
              </a:pPr>
              <a:r>
                <a:rPr lang="en-US" sz="1600" dirty="0">
                  <a:solidFill>
                    <a:srgbClr val="1A2430"/>
                  </a:solidFill>
                  <a:latin typeface="Calibri" pitchFamily="34" charset="0"/>
                  <a:ea typeface="Calibri" pitchFamily="34" charset="-122"/>
                  <a:cs typeface="Calibri" pitchFamily="34" charset="-120"/>
                </a:rPr>
                <a:t>The Session commits, prays, agrees the timeline and decides who to hear from.</a:t>
              </a:r>
              <a:endParaRPr lang="en-US" sz="1600" dirty="0"/>
            </a:p>
          </p:txBody>
        </p:sp>
        <p:sp>
          <p:nvSpPr>
            <p:cNvPr id="9" name="Text 6"/>
            <p:cNvSpPr/>
            <p:nvPr/>
          </p:nvSpPr>
          <p:spPr>
            <a:xfrm>
              <a:off x="777240" y="4709160"/>
              <a:ext cx="1645920" cy="274320"/>
            </a:xfrm>
            <a:prstGeom prst="rect">
              <a:avLst/>
            </a:prstGeom>
            <a:noFill/>
            <a:ln/>
          </p:spPr>
          <p:txBody>
            <a:bodyPr wrap="square" lIns="0" tIns="0" rIns="0" bIns="0" rtlCol="0" anchor="ctr"/>
            <a:lstStyle/>
            <a:p>
              <a:pPr marL="0" indent="0">
                <a:buNone/>
              </a:pPr>
              <a:r>
                <a:rPr lang="en-US" sz="1600" b="1" dirty="0">
                  <a:solidFill>
                    <a:srgbClr val="5B6B7B"/>
                  </a:solidFill>
                  <a:latin typeface="Calibri" pitchFamily="34" charset="0"/>
                  <a:ea typeface="Calibri" pitchFamily="34" charset="-122"/>
                  <a:cs typeface="Calibri" pitchFamily="34" charset="-120"/>
                </a:rPr>
                <a:t>1–2 weeks</a:t>
              </a:r>
              <a:endParaRPr lang="en-US" sz="1600" dirty="0"/>
            </a:p>
          </p:txBody>
        </p:sp>
      </p:grpSp>
      <p:grpSp>
        <p:nvGrpSpPr>
          <p:cNvPr id="31" name="Group 30">
            <a:extLst>
              <a:ext uri="{FF2B5EF4-FFF2-40B4-BE49-F238E27FC236}">
                <a16:creationId xmlns:a16="http://schemas.microsoft.com/office/drawing/2014/main" id="{AA47C318-7595-9F05-6094-F41ACA578D21}"/>
              </a:ext>
            </a:extLst>
          </p:cNvPr>
          <p:cNvGrpSpPr/>
          <p:nvPr/>
        </p:nvGrpSpPr>
        <p:grpSpPr>
          <a:xfrm>
            <a:off x="2807208" y="1828800"/>
            <a:ext cx="2057400" cy="3291840"/>
            <a:chOff x="2807208" y="1828800"/>
            <a:chExt cx="2057400" cy="3291840"/>
          </a:xfrm>
        </p:grpSpPr>
        <p:sp>
          <p:nvSpPr>
            <p:cNvPr id="10" name="Shape 7"/>
            <p:cNvSpPr/>
            <p:nvPr/>
          </p:nvSpPr>
          <p:spPr>
            <a:xfrm>
              <a:off x="2807208" y="1828800"/>
              <a:ext cx="2057400" cy="3291840"/>
            </a:xfrm>
            <a:prstGeom prst="roundRect">
              <a:avLst>
                <a:gd name="adj" fmla="val 4444"/>
              </a:avLst>
            </a:prstGeom>
            <a:solidFill>
              <a:srgbClr val="EAF1F8"/>
            </a:solidFill>
            <a:ln/>
          </p:spPr>
          <p:txBody>
            <a:bodyPr/>
            <a:lstStyle/>
            <a:p>
              <a:endParaRPr lang="en-US"/>
            </a:p>
          </p:txBody>
        </p:sp>
        <p:sp>
          <p:nvSpPr>
            <p:cNvPr id="11" name="Text 8"/>
            <p:cNvSpPr/>
            <p:nvPr/>
          </p:nvSpPr>
          <p:spPr>
            <a:xfrm>
              <a:off x="3035808" y="2011680"/>
              <a:ext cx="914400" cy="548640"/>
            </a:xfrm>
            <a:prstGeom prst="rect">
              <a:avLst/>
            </a:prstGeom>
            <a:noFill/>
            <a:ln/>
          </p:spPr>
          <p:txBody>
            <a:bodyPr wrap="square" lIns="0" tIns="0" rIns="0" bIns="0" rtlCol="0" anchor="ctr"/>
            <a:lstStyle/>
            <a:p>
              <a:pPr marL="0" indent="0">
                <a:buNone/>
              </a:pPr>
              <a:r>
                <a:rPr lang="en-US" sz="3000" b="1" dirty="0">
                  <a:solidFill>
                    <a:srgbClr val="C9A227"/>
                  </a:solidFill>
                  <a:latin typeface="Cambria" pitchFamily="34" charset="0"/>
                  <a:ea typeface="Cambria" pitchFamily="34" charset="-122"/>
                  <a:cs typeface="Cambria" pitchFamily="34" charset="-120"/>
                </a:rPr>
                <a:t>2</a:t>
              </a:r>
              <a:endParaRPr lang="en-US" sz="3000" dirty="0"/>
            </a:p>
          </p:txBody>
        </p:sp>
        <p:sp>
          <p:nvSpPr>
            <p:cNvPr id="12" name="Text 9"/>
            <p:cNvSpPr/>
            <p:nvPr/>
          </p:nvSpPr>
          <p:spPr>
            <a:xfrm>
              <a:off x="3035808" y="2606040"/>
              <a:ext cx="1645920" cy="640080"/>
            </a:xfrm>
            <a:prstGeom prst="rect">
              <a:avLst/>
            </a:prstGeom>
            <a:noFill/>
            <a:ln/>
          </p:spPr>
          <p:txBody>
            <a:bodyPr wrap="square" lIns="0" tIns="0" rIns="0" bIns="0" rtlCol="0" anchor="ctr"/>
            <a:lstStyle/>
            <a:p>
              <a:pPr marL="0" indent="0">
                <a:lnSpc>
                  <a:spcPct val="105000"/>
                </a:lnSpc>
                <a:buNone/>
              </a:pPr>
              <a:r>
                <a:rPr lang="en-US" b="1" dirty="0">
                  <a:solidFill>
                    <a:srgbClr val="16324F"/>
                  </a:solidFill>
                  <a:latin typeface="Calibri" pitchFamily="34" charset="0"/>
                  <a:ea typeface="Calibri" pitchFamily="34" charset="-122"/>
                  <a:cs typeface="Calibri" pitchFamily="34" charset="-120"/>
                </a:rPr>
                <a:t>Listening widely</a:t>
              </a:r>
              <a:endParaRPr lang="en-US" dirty="0"/>
            </a:p>
          </p:txBody>
        </p:sp>
        <p:sp>
          <p:nvSpPr>
            <p:cNvPr id="13" name="Text 10"/>
            <p:cNvSpPr/>
            <p:nvPr/>
          </p:nvSpPr>
          <p:spPr>
            <a:xfrm>
              <a:off x="3035808" y="3246120"/>
              <a:ext cx="1645920" cy="1371600"/>
            </a:xfrm>
            <a:prstGeom prst="rect">
              <a:avLst/>
            </a:prstGeom>
            <a:noFill/>
            <a:ln/>
          </p:spPr>
          <p:txBody>
            <a:bodyPr wrap="square" lIns="0" tIns="0" rIns="0" bIns="0" rtlCol="0" anchor="t"/>
            <a:lstStyle/>
            <a:p>
              <a:pPr marL="0" indent="0">
                <a:lnSpc>
                  <a:spcPct val="112000"/>
                </a:lnSpc>
                <a:buNone/>
              </a:pPr>
              <a:r>
                <a:rPr lang="en-US" sz="1600" dirty="0">
                  <a:solidFill>
                    <a:srgbClr val="1A2430"/>
                  </a:solidFill>
                  <a:latin typeface="Calibri" pitchFamily="34" charset="0"/>
                  <a:ea typeface="Calibri" pitchFamily="34" charset="-122"/>
                  <a:cs typeface="Calibri" pitchFamily="34" charset="-120"/>
                </a:rPr>
                <a:t>Three streams: congregation, those who have drifted, and the community.</a:t>
              </a:r>
              <a:endParaRPr lang="en-US" sz="1600" dirty="0"/>
            </a:p>
          </p:txBody>
        </p:sp>
        <p:sp>
          <p:nvSpPr>
            <p:cNvPr id="14" name="Text 11"/>
            <p:cNvSpPr/>
            <p:nvPr/>
          </p:nvSpPr>
          <p:spPr>
            <a:xfrm>
              <a:off x="3035808" y="4709160"/>
              <a:ext cx="1645920" cy="274320"/>
            </a:xfrm>
            <a:prstGeom prst="rect">
              <a:avLst/>
            </a:prstGeom>
            <a:noFill/>
            <a:ln/>
          </p:spPr>
          <p:txBody>
            <a:bodyPr wrap="square" lIns="0" tIns="0" rIns="0" bIns="0" rtlCol="0" anchor="ctr"/>
            <a:lstStyle/>
            <a:p>
              <a:pPr marL="0" indent="0">
                <a:buNone/>
              </a:pPr>
              <a:r>
                <a:rPr lang="en-US" sz="1600" b="1" dirty="0">
                  <a:solidFill>
                    <a:srgbClr val="5B6B7B"/>
                  </a:solidFill>
                  <a:latin typeface="Calibri" pitchFamily="34" charset="0"/>
                  <a:ea typeface="Calibri" pitchFamily="34" charset="-122"/>
                  <a:cs typeface="Calibri" pitchFamily="34" charset="-120"/>
                </a:rPr>
                <a:t>3–4 weeks</a:t>
              </a:r>
              <a:endParaRPr lang="en-US" sz="1600" dirty="0"/>
            </a:p>
          </p:txBody>
        </p:sp>
      </p:grpSp>
      <p:grpSp>
        <p:nvGrpSpPr>
          <p:cNvPr id="32" name="Group 31">
            <a:extLst>
              <a:ext uri="{FF2B5EF4-FFF2-40B4-BE49-F238E27FC236}">
                <a16:creationId xmlns:a16="http://schemas.microsoft.com/office/drawing/2014/main" id="{FF0F2D8D-F0A1-53E1-6CC7-3481CB939EBC}"/>
              </a:ext>
            </a:extLst>
          </p:cNvPr>
          <p:cNvGrpSpPr/>
          <p:nvPr/>
        </p:nvGrpSpPr>
        <p:grpSpPr>
          <a:xfrm>
            <a:off x="5065776" y="1828800"/>
            <a:ext cx="2057400" cy="3291840"/>
            <a:chOff x="5065776" y="1828800"/>
            <a:chExt cx="2057400" cy="3291840"/>
          </a:xfrm>
        </p:grpSpPr>
        <p:sp>
          <p:nvSpPr>
            <p:cNvPr id="15" name="Shape 12"/>
            <p:cNvSpPr/>
            <p:nvPr/>
          </p:nvSpPr>
          <p:spPr>
            <a:xfrm>
              <a:off x="5065776" y="1828800"/>
              <a:ext cx="2057400" cy="3291840"/>
            </a:xfrm>
            <a:prstGeom prst="roundRect">
              <a:avLst>
                <a:gd name="adj" fmla="val 4444"/>
              </a:avLst>
            </a:prstGeom>
            <a:solidFill>
              <a:srgbClr val="EAF1F8"/>
            </a:solidFill>
            <a:ln/>
          </p:spPr>
          <p:txBody>
            <a:bodyPr/>
            <a:lstStyle/>
            <a:p>
              <a:endParaRPr lang="en-US"/>
            </a:p>
          </p:txBody>
        </p:sp>
        <p:sp>
          <p:nvSpPr>
            <p:cNvPr id="16" name="Text 13"/>
            <p:cNvSpPr/>
            <p:nvPr/>
          </p:nvSpPr>
          <p:spPr>
            <a:xfrm>
              <a:off x="5294376" y="2011680"/>
              <a:ext cx="914400" cy="548640"/>
            </a:xfrm>
            <a:prstGeom prst="rect">
              <a:avLst/>
            </a:prstGeom>
            <a:noFill/>
            <a:ln/>
          </p:spPr>
          <p:txBody>
            <a:bodyPr wrap="square" lIns="0" tIns="0" rIns="0" bIns="0" rtlCol="0" anchor="ctr"/>
            <a:lstStyle/>
            <a:p>
              <a:pPr marL="0" indent="0">
                <a:buNone/>
              </a:pPr>
              <a:r>
                <a:rPr lang="en-US" sz="3000" b="1" dirty="0">
                  <a:solidFill>
                    <a:srgbClr val="C9A227"/>
                  </a:solidFill>
                  <a:latin typeface="Cambria" pitchFamily="34" charset="0"/>
                  <a:ea typeface="Cambria" pitchFamily="34" charset="-122"/>
                  <a:cs typeface="Cambria" pitchFamily="34" charset="-120"/>
                </a:rPr>
                <a:t>3</a:t>
              </a:r>
              <a:endParaRPr lang="en-US" sz="3000" dirty="0"/>
            </a:p>
          </p:txBody>
        </p:sp>
        <p:sp>
          <p:nvSpPr>
            <p:cNvPr id="17" name="Text 14"/>
            <p:cNvSpPr/>
            <p:nvPr/>
          </p:nvSpPr>
          <p:spPr>
            <a:xfrm>
              <a:off x="5294376" y="2606040"/>
              <a:ext cx="1645920" cy="640080"/>
            </a:xfrm>
            <a:prstGeom prst="rect">
              <a:avLst/>
            </a:prstGeom>
            <a:noFill/>
            <a:ln/>
          </p:spPr>
          <p:txBody>
            <a:bodyPr wrap="square" lIns="0" tIns="0" rIns="0" bIns="0" rtlCol="0" anchor="ctr"/>
            <a:lstStyle/>
            <a:p>
              <a:pPr marL="0" indent="0">
                <a:lnSpc>
                  <a:spcPct val="105000"/>
                </a:lnSpc>
                <a:buNone/>
              </a:pPr>
              <a:r>
                <a:rPr lang="en-US" b="1" dirty="0">
                  <a:solidFill>
                    <a:srgbClr val="16324F"/>
                  </a:solidFill>
                  <a:latin typeface="Calibri" pitchFamily="34" charset="0"/>
                  <a:ea typeface="Calibri" pitchFamily="34" charset="-122"/>
                  <a:cs typeface="Calibri" pitchFamily="34" charset="-120"/>
                </a:rPr>
                <a:t>Discerning the vision</a:t>
              </a:r>
              <a:endParaRPr lang="en-US" dirty="0"/>
            </a:p>
          </p:txBody>
        </p:sp>
        <p:sp>
          <p:nvSpPr>
            <p:cNvPr id="18" name="Text 15"/>
            <p:cNvSpPr/>
            <p:nvPr/>
          </p:nvSpPr>
          <p:spPr>
            <a:xfrm>
              <a:off x="5294376" y="3246120"/>
              <a:ext cx="1645920" cy="1371600"/>
            </a:xfrm>
            <a:prstGeom prst="rect">
              <a:avLst/>
            </a:prstGeom>
            <a:noFill/>
            <a:ln/>
          </p:spPr>
          <p:txBody>
            <a:bodyPr wrap="square" lIns="0" tIns="0" rIns="0" bIns="0" rtlCol="0" anchor="t"/>
            <a:lstStyle/>
            <a:p>
              <a:pPr marL="0" indent="0">
                <a:lnSpc>
                  <a:spcPct val="112000"/>
                </a:lnSpc>
                <a:buNone/>
              </a:pPr>
              <a:r>
                <a:rPr lang="en-US" sz="1600" dirty="0">
                  <a:solidFill>
                    <a:srgbClr val="1A2430"/>
                  </a:solidFill>
                  <a:latin typeface="Calibri" pitchFamily="34" charset="0"/>
                  <a:ea typeface="Calibri" pitchFamily="34" charset="-122"/>
                  <a:cs typeface="Calibri" pitchFamily="34" charset="-120"/>
                </a:rPr>
                <a:t>Gather what was heard, find the themes, draft the five-year vision.</a:t>
              </a:r>
              <a:endParaRPr lang="en-US" sz="1600" dirty="0"/>
            </a:p>
          </p:txBody>
        </p:sp>
        <p:sp>
          <p:nvSpPr>
            <p:cNvPr id="19" name="Text 16"/>
            <p:cNvSpPr/>
            <p:nvPr/>
          </p:nvSpPr>
          <p:spPr>
            <a:xfrm>
              <a:off x="5294376" y="4709160"/>
              <a:ext cx="1645920" cy="274320"/>
            </a:xfrm>
            <a:prstGeom prst="rect">
              <a:avLst/>
            </a:prstGeom>
            <a:noFill/>
            <a:ln/>
          </p:spPr>
          <p:txBody>
            <a:bodyPr wrap="square" lIns="0" tIns="0" rIns="0" bIns="0" rtlCol="0" anchor="ctr"/>
            <a:lstStyle/>
            <a:p>
              <a:pPr marL="0" indent="0">
                <a:buNone/>
              </a:pPr>
              <a:r>
                <a:rPr lang="en-US" sz="1600" b="1" dirty="0">
                  <a:solidFill>
                    <a:srgbClr val="5B6B7B"/>
                  </a:solidFill>
                  <a:latin typeface="Calibri" pitchFamily="34" charset="0"/>
                  <a:ea typeface="Calibri" pitchFamily="34" charset="-122"/>
                  <a:cs typeface="Calibri" pitchFamily="34" charset="-120"/>
                </a:rPr>
                <a:t>1–2 weeks</a:t>
              </a:r>
              <a:endParaRPr lang="en-US" sz="1600" dirty="0"/>
            </a:p>
          </p:txBody>
        </p:sp>
      </p:grpSp>
      <p:grpSp>
        <p:nvGrpSpPr>
          <p:cNvPr id="33" name="Group 32">
            <a:extLst>
              <a:ext uri="{FF2B5EF4-FFF2-40B4-BE49-F238E27FC236}">
                <a16:creationId xmlns:a16="http://schemas.microsoft.com/office/drawing/2014/main" id="{2E441BCB-1497-CCEC-4074-FDC85315F974}"/>
              </a:ext>
            </a:extLst>
          </p:cNvPr>
          <p:cNvGrpSpPr/>
          <p:nvPr/>
        </p:nvGrpSpPr>
        <p:grpSpPr>
          <a:xfrm>
            <a:off x="7324344" y="1828800"/>
            <a:ext cx="2057400" cy="3291840"/>
            <a:chOff x="7324344" y="1828800"/>
            <a:chExt cx="2057400" cy="3291840"/>
          </a:xfrm>
        </p:grpSpPr>
        <p:sp>
          <p:nvSpPr>
            <p:cNvPr id="20" name="Shape 17"/>
            <p:cNvSpPr/>
            <p:nvPr/>
          </p:nvSpPr>
          <p:spPr>
            <a:xfrm>
              <a:off x="7324344" y="1828800"/>
              <a:ext cx="2057400" cy="3291840"/>
            </a:xfrm>
            <a:prstGeom prst="roundRect">
              <a:avLst>
                <a:gd name="adj" fmla="val 4444"/>
              </a:avLst>
            </a:prstGeom>
            <a:solidFill>
              <a:srgbClr val="EAF1F8"/>
            </a:solidFill>
            <a:ln/>
          </p:spPr>
          <p:txBody>
            <a:bodyPr/>
            <a:lstStyle/>
            <a:p>
              <a:endParaRPr lang="en-US"/>
            </a:p>
          </p:txBody>
        </p:sp>
        <p:sp>
          <p:nvSpPr>
            <p:cNvPr id="21" name="Text 18"/>
            <p:cNvSpPr/>
            <p:nvPr/>
          </p:nvSpPr>
          <p:spPr>
            <a:xfrm>
              <a:off x="7552944" y="2011680"/>
              <a:ext cx="914400" cy="548640"/>
            </a:xfrm>
            <a:prstGeom prst="rect">
              <a:avLst/>
            </a:prstGeom>
            <a:noFill/>
            <a:ln/>
          </p:spPr>
          <p:txBody>
            <a:bodyPr wrap="square" lIns="0" tIns="0" rIns="0" bIns="0" rtlCol="0" anchor="ctr"/>
            <a:lstStyle/>
            <a:p>
              <a:pPr marL="0" indent="0">
                <a:buNone/>
              </a:pPr>
              <a:r>
                <a:rPr lang="en-US" sz="3000" b="1" dirty="0">
                  <a:solidFill>
                    <a:srgbClr val="C9A227"/>
                  </a:solidFill>
                  <a:latin typeface="Cambria" pitchFamily="34" charset="0"/>
                  <a:ea typeface="Cambria" pitchFamily="34" charset="-122"/>
                  <a:cs typeface="Cambria" pitchFamily="34" charset="-120"/>
                </a:rPr>
                <a:t>4</a:t>
              </a:r>
              <a:endParaRPr lang="en-US" sz="3000" dirty="0"/>
            </a:p>
          </p:txBody>
        </p:sp>
        <p:sp>
          <p:nvSpPr>
            <p:cNvPr id="22" name="Text 19"/>
            <p:cNvSpPr/>
            <p:nvPr/>
          </p:nvSpPr>
          <p:spPr>
            <a:xfrm>
              <a:off x="7552944" y="2606040"/>
              <a:ext cx="1645920" cy="640080"/>
            </a:xfrm>
            <a:prstGeom prst="rect">
              <a:avLst/>
            </a:prstGeom>
            <a:noFill/>
            <a:ln/>
          </p:spPr>
          <p:txBody>
            <a:bodyPr wrap="square" lIns="0" tIns="0" rIns="0" bIns="0" rtlCol="0" anchor="ctr"/>
            <a:lstStyle/>
            <a:p>
              <a:pPr marL="0" indent="0">
                <a:lnSpc>
                  <a:spcPct val="105000"/>
                </a:lnSpc>
                <a:buNone/>
              </a:pPr>
              <a:r>
                <a:rPr lang="en-US" b="1" dirty="0">
                  <a:solidFill>
                    <a:srgbClr val="16324F"/>
                  </a:solidFill>
                  <a:latin typeface="Calibri" pitchFamily="34" charset="0"/>
                  <a:ea typeface="Calibri" pitchFamily="34" charset="-122"/>
                  <a:cs typeface="Calibri" pitchFamily="34" charset="-120"/>
                </a:rPr>
                <a:t>Building the plan</a:t>
              </a:r>
              <a:endParaRPr lang="en-US" dirty="0"/>
            </a:p>
          </p:txBody>
        </p:sp>
        <p:sp>
          <p:nvSpPr>
            <p:cNvPr id="23" name="Text 20"/>
            <p:cNvSpPr/>
            <p:nvPr/>
          </p:nvSpPr>
          <p:spPr>
            <a:xfrm>
              <a:off x="7552944" y="3246120"/>
              <a:ext cx="1645920" cy="1371600"/>
            </a:xfrm>
            <a:prstGeom prst="rect">
              <a:avLst/>
            </a:prstGeom>
            <a:noFill/>
            <a:ln/>
          </p:spPr>
          <p:txBody>
            <a:bodyPr wrap="square" lIns="0" tIns="0" rIns="0" bIns="0" rtlCol="0" anchor="t"/>
            <a:lstStyle/>
            <a:p>
              <a:pPr marL="0" indent="0">
                <a:lnSpc>
                  <a:spcPct val="112000"/>
                </a:lnSpc>
                <a:buNone/>
              </a:pPr>
              <a:r>
                <a:rPr lang="en-US" sz="1600" dirty="0">
                  <a:solidFill>
                    <a:srgbClr val="1A2430"/>
                  </a:solidFill>
                  <a:latin typeface="Calibri" pitchFamily="34" charset="0"/>
                  <a:ea typeface="Calibri" pitchFamily="34" charset="-122"/>
                  <a:cs typeface="Calibri" pitchFamily="34" charset="-120"/>
                </a:rPr>
                <a:t>Work through each Action Plan area with the same five questions.</a:t>
              </a:r>
              <a:endParaRPr lang="en-US" sz="1600" dirty="0"/>
            </a:p>
          </p:txBody>
        </p:sp>
        <p:sp>
          <p:nvSpPr>
            <p:cNvPr id="24" name="Text 21"/>
            <p:cNvSpPr/>
            <p:nvPr/>
          </p:nvSpPr>
          <p:spPr>
            <a:xfrm>
              <a:off x="7552944" y="4709160"/>
              <a:ext cx="1645920" cy="274320"/>
            </a:xfrm>
            <a:prstGeom prst="rect">
              <a:avLst/>
            </a:prstGeom>
            <a:noFill/>
            <a:ln/>
          </p:spPr>
          <p:txBody>
            <a:bodyPr wrap="square" lIns="0" tIns="0" rIns="0" bIns="0" rtlCol="0" anchor="ctr"/>
            <a:lstStyle/>
            <a:p>
              <a:pPr marL="0" indent="0">
                <a:buNone/>
              </a:pPr>
              <a:r>
                <a:rPr lang="en-US" sz="1600" b="1" dirty="0">
                  <a:solidFill>
                    <a:srgbClr val="5B6B7B"/>
                  </a:solidFill>
                  <a:latin typeface="Calibri" pitchFamily="34" charset="0"/>
                  <a:ea typeface="Calibri" pitchFamily="34" charset="-122"/>
                  <a:cs typeface="Calibri" pitchFamily="34" charset="-120"/>
                </a:rPr>
                <a:t>2–3 weeks</a:t>
              </a:r>
              <a:endParaRPr lang="en-US" sz="1600" dirty="0"/>
            </a:p>
          </p:txBody>
        </p:sp>
      </p:grpSp>
      <p:grpSp>
        <p:nvGrpSpPr>
          <p:cNvPr id="34" name="Group 33">
            <a:extLst>
              <a:ext uri="{FF2B5EF4-FFF2-40B4-BE49-F238E27FC236}">
                <a16:creationId xmlns:a16="http://schemas.microsoft.com/office/drawing/2014/main" id="{F980F4FD-31A1-13BD-A7BA-6F534A86F3FF}"/>
              </a:ext>
            </a:extLst>
          </p:cNvPr>
          <p:cNvGrpSpPr/>
          <p:nvPr/>
        </p:nvGrpSpPr>
        <p:grpSpPr>
          <a:xfrm>
            <a:off x="9582912" y="1828800"/>
            <a:ext cx="2057400" cy="3291840"/>
            <a:chOff x="9582912" y="1828800"/>
            <a:chExt cx="2057400" cy="3291840"/>
          </a:xfrm>
        </p:grpSpPr>
        <p:sp>
          <p:nvSpPr>
            <p:cNvPr id="25" name="Shape 22"/>
            <p:cNvSpPr/>
            <p:nvPr/>
          </p:nvSpPr>
          <p:spPr>
            <a:xfrm>
              <a:off x="9582912" y="1828800"/>
              <a:ext cx="2057400" cy="3291840"/>
            </a:xfrm>
            <a:prstGeom prst="roundRect">
              <a:avLst>
                <a:gd name="adj" fmla="val 4444"/>
              </a:avLst>
            </a:prstGeom>
            <a:solidFill>
              <a:srgbClr val="EAF1F8"/>
            </a:solidFill>
            <a:ln/>
          </p:spPr>
          <p:txBody>
            <a:bodyPr/>
            <a:lstStyle/>
            <a:p>
              <a:endParaRPr lang="en-US"/>
            </a:p>
          </p:txBody>
        </p:sp>
        <p:sp>
          <p:nvSpPr>
            <p:cNvPr id="26" name="Text 23"/>
            <p:cNvSpPr/>
            <p:nvPr/>
          </p:nvSpPr>
          <p:spPr>
            <a:xfrm>
              <a:off x="9811512" y="2011680"/>
              <a:ext cx="914400" cy="548640"/>
            </a:xfrm>
            <a:prstGeom prst="rect">
              <a:avLst/>
            </a:prstGeom>
            <a:noFill/>
            <a:ln/>
          </p:spPr>
          <p:txBody>
            <a:bodyPr wrap="square" lIns="0" tIns="0" rIns="0" bIns="0" rtlCol="0" anchor="ctr"/>
            <a:lstStyle/>
            <a:p>
              <a:pPr marL="0" indent="0">
                <a:buNone/>
              </a:pPr>
              <a:r>
                <a:rPr lang="en-US" sz="3000" b="1" dirty="0">
                  <a:solidFill>
                    <a:srgbClr val="C9A227"/>
                  </a:solidFill>
                  <a:latin typeface="Cambria" pitchFamily="34" charset="0"/>
                  <a:ea typeface="Cambria" pitchFamily="34" charset="-122"/>
                  <a:cs typeface="Cambria" pitchFamily="34" charset="-120"/>
                </a:rPr>
                <a:t>5</a:t>
              </a:r>
              <a:endParaRPr lang="en-US" sz="3000" dirty="0"/>
            </a:p>
          </p:txBody>
        </p:sp>
        <p:sp>
          <p:nvSpPr>
            <p:cNvPr id="27" name="Text 24"/>
            <p:cNvSpPr/>
            <p:nvPr/>
          </p:nvSpPr>
          <p:spPr>
            <a:xfrm>
              <a:off x="9811512" y="2606040"/>
              <a:ext cx="1645920" cy="640080"/>
            </a:xfrm>
            <a:prstGeom prst="rect">
              <a:avLst/>
            </a:prstGeom>
            <a:noFill/>
            <a:ln/>
          </p:spPr>
          <p:txBody>
            <a:bodyPr wrap="square" lIns="0" tIns="0" rIns="0" bIns="0" rtlCol="0" anchor="ctr"/>
            <a:lstStyle/>
            <a:p>
              <a:pPr marL="0" indent="0">
                <a:lnSpc>
                  <a:spcPct val="105000"/>
                </a:lnSpc>
                <a:buNone/>
              </a:pPr>
              <a:r>
                <a:rPr lang="en-US" b="1" dirty="0">
                  <a:solidFill>
                    <a:srgbClr val="16324F"/>
                  </a:solidFill>
                  <a:latin typeface="Calibri" pitchFamily="34" charset="0"/>
                  <a:ea typeface="Calibri" pitchFamily="34" charset="-122"/>
                  <a:cs typeface="Calibri" pitchFamily="34" charset="-120"/>
                </a:rPr>
                <a:t>Draft, test, submit</a:t>
              </a:r>
              <a:endParaRPr lang="en-US" dirty="0"/>
            </a:p>
          </p:txBody>
        </p:sp>
        <p:sp>
          <p:nvSpPr>
            <p:cNvPr id="28" name="Text 25"/>
            <p:cNvSpPr/>
            <p:nvPr/>
          </p:nvSpPr>
          <p:spPr>
            <a:xfrm>
              <a:off x="9811512" y="3246120"/>
              <a:ext cx="1645920" cy="1371600"/>
            </a:xfrm>
            <a:prstGeom prst="rect">
              <a:avLst/>
            </a:prstGeom>
            <a:noFill/>
            <a:ln/>
          </p:spPr>
          <p:txBody>
            <a:bodyPr wrap="square" lIns="0" tIns="0" rIns="0" bIns="0" rtlCol="0" anchor="t"/>
            <a:lstStyle/>
            <a:p>
              <a:pPr marL="0" indent="0">
                <a:lnSpc>
                  <a:spcPct val="112000"/>
                </a:lnSpc>
                <a:buNone/>
              </a:pPr>
              <a:r>
                <a:rPr lang="en-US" sz="1600" dirty="0">
                  <a:solidFill>
                    <a:srgbClr val="1A2430"/>
                  </a:solidFill>
                  <a:latin typeface="Calibri" pitchFamily="34" charset="0"/>
                  <a:ea typeface="Calibri" pitchFamily="34" charset="-122"/>
                  <a:cs typeface="Calibri" pitchFamily="34" charset="-120"/>
                </a:rPr>
                <a:t>Share with the congregation, revise, approve, submit.</a:t>
              </a:r>
              <a:endParaRPr lang="en-US" sz="1600" dirty="0"/>
            </a:p>
          </p:txBody>
        </p:sp>
        <p:sp>
          <p:nvSpPr>
            <p:cNvPr id="29" name="Text 26"/>
            <p:cNvSpPr/>
            <p:nvPr/>
          </p:nvSpPr>
          <p:spPr>
            <a:xfrm>
              <a:off x="9811512" y="4709160"/>
              <a:ext cx="1645920" cy="274320"/>
            </a:xfrm>
            <a:prstGeom prst="rect">
              <a:avLst/>
            </a:prstGeom>
            <a:noFill/>
            <a:ln/>
          </p:spPr>
          <p:txBody>
            <a:bodyPr wrap="square" lIns="0" tIns="0" rIns="0" bIns="0" rtlCol="0" anchor="ctr"/>
            <a:lstStyle/>
            <a:p>
              <a:pPr marL="0" indent="0">
                <a:buNone/>
              </a:pPr>
              <a:r>
                <a:rPr lang="en-US" sz="1600" b="1" dirty="0">
                  <a:solidFill>
                    <a:srgbClr val="5B6B7B"/>
                  </a:solidFill>
                  <a:latin typeface="Calibri" pitchFamily="34" charset="0"/>
                  <a:ea typeface="Calibri" pitchFamily="34" charset="-122"/>
                  <a:cs typeface="Calibri" pitchFamily="34" charset="-120"/>
                </a:rPr>
                <a:t>1–2 weeks</a:t>
              </a:r>
              <a:endParaRPr lang="en-US" sz="1600" dirty="0"/>
            </a:p>
          </p:txBody>
        </p:sp>
      </p:grpSp>
      <p:sp>
        <p:nvSpPr>
          <p:cNvPr id="30" name="Text 27"/>
          <p:cNvSpPr/>
          <p:nvPr/>
        </p:nvSpPr>
        <p:spPr>
          <a:xfrm>
            <a:off x="548640" y="5486400"/>
            <a:ext cx="11064240" cy="411480"/>
          </a:xfrm>
          <a:prstGeom prst="rect">
            <a:avLst/>
          </a:prstGeom>
          <a:noFill/>
          <a:ln/>
        </p:spPr>
        <p:txBody>
          <a:bodyPr wrap="square" lIns="0" tIns="0" rIns="0" bIns="0" rtlCol="0" anchor="ctr"/>
          <a:lstStyle/>
          <a:p>
            <a:pPr marL="0" indent="0" algn="ctr">
              <a:buNone/>
            </a:pPr>
            <a:r>
              <a:rPr lang="en-US" i="1" dirty="0">
                <a:solidFill>
                  <a:srgbClr val="16324F"/>
                </a:solidFill>
                <a:latin typeface="Calibri" pitchFamily="34" charset="0"/>
                <a:ea typeface="Calibri" pitchFamily="34" charset="-122"/>
                <a:cs typeface="Calibri" pitchFamily="34" charset="-120"/>
              </a:rPr>
              <a:t>Roughly eight to thirteen weeks in total. A guide, not a prescription. Slow down where you need to.</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47472"/>
            <a:ext cx="11064240" cy="274320"/>
          </a:xfrm>
          <a:prstGeom prst="rect">
            <a:avLst/>
          </a:prstGeom>
          <a:noFill/>
          <a:ln/>
        </p:spPr>
        <p:txBody>
          <a:bodyPr wrap="square" lIns="0" tIns="0" rIns="0" bIns="0" rtlCol="0" anchor="ctr"/>
          <a:lstStyle/>
          <a:p>
            <a:pPr marL="0" indent="0">
              <a:buNone/>
            </a:pPr>
            <a:r>
              <a:rPr lang="en-US" sz="1100" b="1" kern="0" spc="200" dirty="0">
                <a:solidFill>
                  <a:srgbClr val="C9A227"/>
                </a:solidFill>
                <a:latin typeface="Calibri" pitchFamily="34" charset="0"/>
                <a:ea typeface="Calibri" pitchFamily="34" charset="-122"/>
                <a:cs typeface="Calibri" pitchFamily="34" charset="-120"/>
              </a:rPr>
              <a:t>THE HEART OF THE PROCESS</a:t>
            </a:r>
            <a:endParaRPr lang="en-US" sz="1100" dirty="0"/>
          </a:p>
        </p:txBody>
      </p:sp>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Three Voices, Three Streams</a:t>
            </a:r>
            <a:endParaRPr lang="en-US" sz="3000" dirty="0"/>
          </a:p>
        </p:txBody>
      </p:sp>
      <p:grpSp>
        <p:nvGrpSpPr>
          <p:cNvPr id="4" name="Group 3">
            <a:extLst>
              <a:ext uri="{FF2B5EF4-FFF2-40B4-BE49-F238E27FC236}">
                <a16:creationId xmlns:a16="http://schemas.microsoft.com/office/drawing/2014/main" id="{DAE4ED05-D119-1856-D930-C82E51D53911}"/>
              </a:ext>
            </a:extLst>
          </p:cNvPr>
          <p:cNvGrpSpPr/>
          <p:nvPr/>
        </p:nvGrpSpPr>
        <p:grpSpPr>
          <a:xfrm>
            <a:off x="548640" y="1783080"/>
            <a:ext cx="3566160" cy="3291840"/>
            <a:chOff x="548640" y="1783080"/>
            <a:chExt cx="3566160" cy="3291840"/>
          </a:xfrm>
        </p:grpSpPr>
        <p:sp>
          <p:nvSpPr>
            <p:cNvPr id="5" name="Shape 2"/>
            <p:cNvSpPr/>
            <p:nvPr/>
          </p:nvSpPr>
          <p:spPr>
            <a:xfrm>
              <a:off x="548640" y="1783080"/>
              <a:ext cx="3566160" cy="3291840"/>
            </a:xfrm>
            <a:prstGeom prst="roundRect">
              <a:avLst>
                <a:gd name="adj" fmla="val 2500"/>
              </a:avLst>
            </a:prstGeom>
            <a:solidFill>
              <a:srgbClr val="EAF1F8"/>
            </a:solidFill>
            <a:ln/>
          </p:spPr>
          <p:txBody>
            <a:bodyPr/>
            <a:lstStyle/>
            <a:p>
              <a:endParaRPr lang="en-US"/>
            </a:p>
          </p:txBody>
        </p:sp>
        <p:sp>
          <p:nvSpPr>
            <p:cNvPr id="6" name="Shape 3"/>
            <p:cNvSpPr/>
            <p:nvPr/>
          </p:nvSpPr>
          <p:spPr>
            <a:xfrm>
              <a:off x="804672" y="2020824"/>
              <a:ext cx="475488" cy="475488"/>
            </a:xfrm>
            <a:prstGeom prst="ellipse">
              <a:avLst/>
            </a:prstGeom>
            <a:solidFill>
              <a:srgbClr val="FFFFFF"/>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914400" y="2130552"/>
              <a:ext cx="256032" cy="256032"/>
            </a:xfrm>
            <a:prstGeom prst="rect">
              <a:avLst/>
            </a:prstGeom>
          </p:spPr>
        </p:pic>
        <p:sp>
          <p:nvSpPr>
            <p:cNvPr id="8" name="Text 4"/>
            <p:cNvSpPr/>
            <p:nvPr/>
          </p:nvSpPr>
          <p:spPr>
            <a:xfrm>
              <a:off x="804672" y="2606040"/>
              <a:ext cx="3054096" cy="320040"/>
            </a:xfrm>
            <a:prstGeom prst="rect">
              <a:avLst/>
            </a:prstGeom>
            <a:noFill/>
            <a:ln/>
          </p:spPr>
          <p:txBody>
            <a:bodyPr wrap="square" lIns="0" tIns="0" rIns="0" bIns="0" rtlCol="0" anchor="ctr"/>
            <a:lstStyle/>
            <a:p>
              <a:pPr marL="0" indent="0">
                <a:buNone/>
              </a:pPr>
              <a:r>
                <a:rPr lang="en-US" sz="2000" b="1" dirty="0">
                  <a:solidFill>
                    <a:srgbClr val="16324F"/>
                  </a:solidFill>
                  <a:latin typeface="Calibri" pitchFamily="34" charset="0"/>
                  <a:ea typeface="Calibri" pitchFamily="34" charset="-122"/>
                  <a:cs typeface="Calibri" pitchFamily="34" charset="-120"/>
                </a:rPr>
                <a:t>The gathered congregation</a:t>
              </a:r>
              <a:endParaRPr lang="en-US" sz="2000" dirty="0"/>
            </a:p>
          </p:txBody>
        </p:sp>
        <p:sp>
          <p:nvSpPr>
            <p:cNvPr id="9" name="Text 5"/>
            <p:cNvSpPr/>
            <p:nvPr/>
          </p:nvSpPr>
          <p:spPr>
            <a:xfrm>
              <a:off x="804672" y="3319272"/>
              <a:ext cx="3054096" cy="155448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An adapted Vivid Vision session, open to everyone. Personal invitations to occasional attenders, not just the regulars.</a:t>
              </a:r>
              <a:endParaRPr lang="en-US" dirty="0"/>
            </a:p>
          </p:txBody>
        </p:sp>
      </p:grpSp>
      <p:grpSp>
        <p:nvGrpSpPr>
          <p:cNvPr id="22" name="Group 21">
            <a:extLst>
              <a:ext uri="{FF2B5EF4-FFF2-40B4-BE49-F238E27FC236}">
                <a16:creationId xmlns:a16="http://schemas.microsoft.com/office/drawing/2014/main" id="{81C6F509-4DA8-CE1B-4E56-23E635E5FF9A}"/>
              </a:ext>
            </a:extLst>
          </p:cNvPr>
          <p:cNvGrpSpPr/>
          <p:nvPr/>
        </p:nvGrpSpPr>
        <p:grpSpPr>
          <a:xfrm>
            <a:off x="4297680" y="1783080"/>
            <a:ext cx="3566160" cy="3291840"/>
            <a:chOff x="4297680" y="1783080"/>
            <a:chExt cx="3566160" cy="3291840"/>
          </a:xfrm>
        </p:grpSpPr>
        <p:sp>
          <p:nvSpPr>
            <p:cNvPr id="10" name="Shape 6"/>
            <p:cNvSpPr/>
            <p:nvPr/>
          </p:nvSpPr>
          <p:spPr>
            <a:xfrm>
              <a:off x="4297680" y="1783080"/>
              <a:ext cx="3566160" cy="3291840"/>
            </a:xfrm>
            <a:prstGeom prst="roundRect">
              <a:avLst>
                <a:gd name="adj" fmla="val 2500"/>
              </a:avLst>
            </a:prstGeom>
            <a:solidFill>
              <a:srgbClr val="EAF1F8"/>
            </a:solidFill>
            <a:ln/>
          </p:spPr>
          <p:txBody>
            <a:bodyPr/>
            <a:lstStyle/>
            <a:p>
              <a:endParaRPr lang="en-US"/>
            </a:p>
          </p:txBody>
        </p:sp>
        <p:sp>
          <p:nvSpPr>
            <p:cNvPr id="11" name="Shape 7"/>
            <p:cNvSpPr/>
            <p:nvPr/>
          </p:nvSpPr>
          <p:spPr>
            <a:xfrm>
              <a:off x="4553712" y="2020824"/>
              <a:ext cx="475488" cy="475488"/>
            </a:xfrm>
            <a:prstGeom prst="ellipse">
              <a:avLst/>
            </a:prstGeom>
            <a:solidFill>
              <a:srgbClr val="FFFFFF"/>
            </a:solidFill>
            <a:ln/>
          </p:spPr>
          <p:txBody>
            <a:bodyPr/>
            <a:lstStyle/>
            <a:p>
              <a:endParaRPr lang="en-US"/>
            </a:p>
          </p:txBody>
        </p:sp>
        <p:pic>
          <p:nvPicPr>
            <p:cNvPr id="12" name="Image 1" descr="preencoded.png"/>
            <p:cNvPicPr>
              <a:picLocks noChangeAspect="1"/>
            </p:cNvPicPr>
            <p:nvPr/>
          </p:nvPicPr>
          <p:blipFill>
            <a:blip r:embed="rId4"/>
            <a:stretch>
              <a:fillRect/>
            </a:stretch>
          </p:blipFill>
          <p:spPr>
            <a:xfrm>
              <a:off x="4663440" y="2130552"/>
              <a:ext cx="256032" cy="256032"/>
            </a:xfrm>
            <a:prstGeom prst="rect">
              <a:avLst/>
            </a:prstGeom>
          </p:spPr>
        </p:pic>
        <p:sp>
          <p:nvSpPr>
            <p:cNvPr id="13" name="Text 8"/>
            <p:cNvSpPr/>
            <p:nvPr/>
          </p:nvSpPr>
          <p:spPr>
            <a:xfrm>
              <a:off x="4553712" y="2606040"/>
              <a:ext cx="3236976" cy="320040"/>
            </a:xfrm>
            <a:prstGeom prst="rect">
              <a:avLst/>
            </a:prstGeom>
            <a:noFill/>
            <a:ln/>
          </p:spPr>
          <p:txBody>
            <a:bodyPr wrap="square" lIns="0" tIns="0" rIns="0" bIns="0" rtlCol="0" anchor="ctr"/>
            <a:lstStyle/>
            <a:p>
              <a:pPr marL="0" indent="0">
                <a:buNone/>
              </a:pPr>
              <a:r>
                <a:rPr lang="en-US" sz="2000" b="1" dirty="0">
                  <a:solidFill>
                    <a:srgbClr val="16324F"/>
                  </a:solidFill>
                  <a:latin typeface="Calibri" pitchFamily="34" charset="0"/>
                  <a:ea typeface="Calibri" pitchFamily="34" charset="-122"/>
                  <a:cs typeface="Calibri" pitchFamily="34" charset="-120"/>
                </a:rPr>
                <a:t>Those who have drifted away</a:t>
              </a:r>
              <a:endParaRPr lang="en-US" sz="2000" dirty="0"/>
            </a:p>
          </p:txBody>
        </p:sp>
        <p:sp>
          <p:nvSpPr>
            <p:cNvPr id="14" name="Text 9"/>
            <p:cNvSpPr/>
            <p:nvPr/>
          </p:nvSpPr>
          <p:spPr>
            <a:xfrm>
              <a:off x="4553712" y="3319272"/>
              <a:ext cx="3054096" cy="155448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Five to ten one-to-one conversations over coffee. A learning exercise, not a recruitment one. Listen. Do not defend.</a:t>
              </a:r>
              <a:endParaRPr lang="en-US" dirty="0"/>
            </a:p>
          </p:txBody>
        </p:sp>
      </p:grpSp>
      <p:grpSp>
        <p:nvGrpSpPr>
          <p:cNvPr id="23" name="Group 22">
            <a:extLst>
              <a:ext uri="{FF2B5EF4-FFF2-40B4-BE49-F238E27FC236}">
                <a16:creationId xmlns:a16="http://schemas.microsoft.com/office/drawing/2014/main" id="{2AE575BB-9869-FB90-5428-14427A6ED77B}"/>
              </a:ext>
            </a:extLst>
          </p:cNvPr>
          <p:cNvGrpSpPr/>
          <p:nvPr/>
        </p:nvGrpSpPr>
        <p:grpSpPr>
          <a:xfrm>
            <a:off x="8046720" y="1783080"/>
            <a:ext cx="3566160" cy="3291840"/>
            <a:chOff x="8046720" y="1783080"/>
            <a:chExt cx="3566160" cy="3291840"/>
          </a:xfrm>
        </p:grpSpPr>
        <p:sp>
          <p:nvSpPr>
            <p:cNvPr id="15" name="Shape 10"/>
            <p:cNvSpPr/>
            <p:nvPr/>
          </p:nvSpPr>
          <p:spPr>
            <a:xfrm>
              <a:off x="8046720" y="1783080"/>
              <a:ext cx="3566160" cy="3291840"/>
            </a:xfrm>
            <a:prstGeom prst="roundRect">
              <a:avLst>
                <a:gd name="adj" fmla="val 2500"/>
              </a:avLst>
            </a:prstGeom>
            <a:solidFill>
              <a:srgbClr val="EAF1F8"/>
            </a:solidFill>
            <a:ln/>
          </p:spPr>
          <p:txBody>
            <a:bodyPr/>
            <a:lstStyle/>
            <a:p>
              <a:endParaRPr lang="en-US"/>
            </a:p>
          </p:txBody>
        </p:sp>
        <p:sp>
          <p:nvSpPr>
            <p:cNvPr id="16" name="Shape 11"/>
            <p:cNvSpPr/>
            <p:nvPr/>
          </p:nvSpPr>
          <p:spPr>
            <a:xfrm>
              <a:off x="8302752" y="2020824"/>
              <a:ext cx="475488" cy="475488"/>
            </a:xfrm>
            <a:prstGeom prst="ellipse">
              <a:avLst/>
            </a:prstGeom>
            <a:solidFill>
              <a:srgbClr val="FFFFFF"/>
            </a:solidFill>
            <a:ln/>
          </p:spPr>
          <p:txBody>
            <a:bodyPr/>
            <a:lstStyle/>
            <a:p>
              <a:endParaRPr lang="en-US"/>
            </a:p>
          </p:txBody>
        </p:sp>
        <p:pic>
          <p:nvPicPr>
            <p:cNvPr id="17" name="Image 2" descr="preencoded.png"/>
            <p:cNvPicPr>
              <a:picLocks noChangeAspect="1"/>
            </p:cNvPicPr>
            <p:nvPr/>
          </p:nvPicPr>
          <p:blipFill>
            <a:blip r:embed="rId5"/>
            <a:stretch>
              <a:fillRect/>
            </a:stretch>
          </p:blipFill>
          <p:spPr>
            <a:xfrm>
              <a:off x="8412480" y="2130552"/>
              <a:ext cx="256032" cy="256032"/>
            </a:xfrm>
            <a:prstGeom prst="rect">
              <a:avLst/>
            </a:prstGeom>
          </p:spPr>
        </p:pic>
        <p:sp>
          <p:nvSpPr>
            <p:cNvPr id="18" name="Text 12"/>
            <p:cNvSpPr/>
            <p:nvPr/>
          </p:nvSpPr>
          <p:spPr>
            <a:xfrm>
              <a:off x="8302752" y="2606040"/>
              <a:ext cx="3054096" cy="320040"/>
            </a:xfrm>
            <a:prstGeom prst="rect">
              <a:avLst/>
            </a:prstGeom>
            <a:noFill/>
            <a:ln/>
          </p:spPr>
          <p:txBody>
            <a:bodyPr wrap="square" lIns="0" tIns="0" rIns="0" bIns="0" rtlCol="0" anchor="ctr"/>
            <a:lstStyle/>
            <a:p>
              <a:pPr marL="0" indent="0">
                <a:buNone/>
              </a:pPr>
              <a:r>
                <a:rPr lang="en-US" sz="2000" b="1" dirty="0">
                  <a:solidFill>
                    <a:srgbClr val="16324F"/>
                  </a:solidFill>
                  <a:latin typeface="Calibri" pitchFamily="34" charset="0"/>
                  <a:ea typeface="Calibri" pitchFamily="34" charset="-122"/>
                  <a:cs typeface="Calibri" pitchFamily="34" charset="-120"/>
                </a:rPr>
                <a:t>Voices from the community</a:t>
              </a:r>
              <a:endParaRPr lang="en-US" sz="2000" dirty="0"/>
            </a:p>
          </p:txBody>
        </p:sp>
        <p:sp>
          <p:nvSpPr>
            <p:cNvPr id="19" name="Text 13"/>
            <p:cNvSpPr/>
            <p:nvPr/>
          </p:nvSpPr>
          <p:spPr>
            <a:xfrm>
              <a:off x="8302752" y="3319272"/>
              <a:ext cx="3054096" cy="1554480"/>
            </a:xfrm>
            <a:prstGeom prst="rect">
              <a:avLst/>
            </a:prstGeom>
            <a:noFill/>
            <a:ln/>
          </p:spPr>
          <p:txBody>
            <a:bodyPr wrap="square" lIns="0" tIns="0" rIns="0" bIns="0" rtlCol="0" anchor="t"/>
            <a:lstStyle/>
            <a:p>
              <a:pPr marL="0" indent="0">
                <a:lnSpc>
                  <a:spcPct val="112000"/>
                </a:lnSpc>
                <a:buNone/>
              </a:pPr>
              <a:r>
                <a:rPr lang="en-US" dirty="0">
                  <a:solidFill>
                    <a:srgbClr val="1A2430"/>
                  </a:solidFill>
                  <a:latin typeface="Calibri" pitchFamily="34" charset="0"/>
                  <a:ea typeface="Calibri" pitchFamily="34" charset="-122"/>
                  <a:cs typeface="Calibri" pitchFamily="34" charset="-120"/>
                </a:rPr>
                <a:t>Headteachers, group leaders, councillors, neighbours. Twenty focused minutes each. Ask what the community needs.</a:t>
              </a:r>
              <a:endParaRPr lang="en-US" dirty="0"/>
            </a:p>
          </p:txBody>
        </p:sp>
      </p:grpSp>
      <p:sp>
        <p:nvSpPr>
          <p:cNvPr id="20" name="Text 14"/>
          <p:cNvSpPr/>
          <p:nvPr/>
        </p:nvSpPr>
        <p:spPr>
          <a:xfrm>
            <a:off x="548640" y="5486400"/>
            <a:ext cx="11064240" cy="457200"/>
          </a:xfrm>
          <a:prstGeom prst="rect">
            <a:avLst/>
          </a:prstGeom>
          <a:noFill/>
          <a:ln/>
        </p:spPr>
        <p:txBody>
          <a:bodyPr wrap="square" lIns="0" tIns="0" rIns="0" bIns="0" rtlCol="0" anchor="ctr"/>
          <a:lstStyle/>
          <a:p>
            <a:pPr marL="0" indent="0" algn="ctr">
              <a:buNone/>
            </a:pPr>
            <a:r>
              <a:rPr lang="en-US" sz="2400" i="1" dirty="0">
                <a:solidFill>
                  <a:srgbClr val="16324F"/>
                </a:solidFill>
                <a:latin typeface="Cambria" pitchFamily="34" charset="0"/>
                <a:ea typeface="Cambria" pitchFamily="34" charset="-122"/>
                <a:cs typeface="Cambria" pitchFamily="34" charset="-120"/>
              </a:rPr>
              <a:t>The Action Plan will only be as good as the listening behind it.</a:t>
            </a:r>
            <a:endParaRPr lang="en-US" sz="2400" dirty="0"/>
          </a:p>
        </p:txBody>
      </p:sp>
      <p:pic>
        <p:nvPicPr>
          <p:cNvPr id="24" name="Picture 23">
            <a:extLst>
              <a:ext uri="{FF2B5EF4-FFF2-40B4-BE49-F238E27FC236}">
                <a16:creationId xmlns:a16="http://schemas.microsoft.com/office/drawing/2014/main" id="{FC1AC362-69BF-4841-B049-FEA2826902A6}"/>
              </a:ext>
            </a:extLst>
          </p:cNvPr>
          <p:cNvPicPr>
            <a:picLocks noChangeAspect="1"/>
          </p:cNvPicPr>
          <p:nvPr/>
        </p:nvPicPr>
        <p:blipFill>
          <a:blip r:embed="rId6"/>
          <a:stretch>
            <a:fillRect/>
          </a:stretch>
        </p:blipFill>
        <p:spPr>
          <a:xfrm rot="1487954">
            <a:off x="5080609" y="306937"/>
            <a:ext cx="6444285" cy="784436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24"/>
                                        </p:tgtEl>
                                      </p:cBhvr>
                                    </p:animEffect>
                                    <p:set>
                                      <p:cBhvr>
                                        <p:cTn id="26" dur="1" fill="hold">
                                          <p:stCondLst>
                                            <p:cond delay="499"/>
                                          </p:stCondLst>
                                        </p:cTn>
                                        <p:tgtEl>
                                          <p:spTgt spid="24"/>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nodeType="afterEffect">
                                  <p:stCondLst>
                                    <p:cond delay="100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Meet Your Congregational Facilitators</a:t>
            </a:r>
            <a:endParaRPr lang="en-US" sz="3000" dirty="0"/>
          </a:p>
        </p:txBody>
      </p:sp>
      <p:sp>
        <p:nvSpPr>
          <p:cNvPr id="5" name="Shape 2"/>
          <p:cNvSpPr/>
          <p:nvPr/>
        </p:nvSpPr>
        <p:spPr>
          <a:xfrm>
            <a:off x="548640" y="1691640"/>
            <a:ext cx="5440680" cy="4160520"/>
          </a:xfrm>
          <a:prstGeom prst="roundRect">
            <a:avLst>
              <a:gd name="adj" fmla="val 2198"/>
            </a:avLst>
          </a:prstGeom>
          <a:solidFill>
            <a:srgbClr val="EAF1F8"/>
          </a:solidFill>
          <a:ln/>
        </p:spPr>
        <p:txBody>
          <a:bodyPr/>
          <a:lstStyle/>
          <a:p>
            <a:endParaRPr lang="en-US"/>
          </a:p>
        </p:txBody>
      </p:sp>
      <p:sp>
        <p:nvSpPr>
          <p:cNvPr id="6" name="Text 3"/>
          <p:cNvSpPr/>
          <p:nvPr/>
        </p:nvSpPr>
        <p:spPr>
          <a:xfrm>
            <a:off x="868680" y="1920240"/>
            <a:ext cx="4754880" cy="365760"/>
          </a:xfrm>
          <a:prstGeom prst="rect">
            <a:avLst/>
          </a:prstGeom>
          <a:noFill/>
          <a:ln/>
        </p:spPr>
        <p:txBody>
          <a:bodyPr wrap="square" lIns="0" tIns="0" rIns="0" bIns="0" rtlCol="0" anchor="ctr"/>
          <a:lstStyle/>
          <a:p>
            <a:pPr marL="0" indent="0">
              <a:buNone/>
            </a:pPr>
            <a:r>
              <a:rPr lang="en-US" sz="3200" b="1" dirty="0">
                <a:solidFill>
                  <a:srgbClr val="16324F"/>
                </a:solidFill>
                <a:latin typeface="Cambria" pitchFamily="34" charset="0"/>
                <a:ea typeface="Cambria" pitchFamily="34" charset="-122"/>
                <a:cs typeface="Cambria" pitchFamily="34" charset="-120"/>
              </a:rPr>
              <a:t>A Facilitator is</a:t>
            </a:r>
            <a:endParaRPr lang="en-US" sz="3200" dirty="0"/>
          </a:p>
        </p:txBody>
      </p:sp>
      <p:sp>
        <p:nvSpPr>
          <p:cNvPr id="7" name="Text 4"/>
          <p:cNvSpPr/>
          <p:nvPr/>
        </p:nvSpPr>
        <p:spPr>
          <a:xfrm>
            <a:off x="868680" y="2377440"/>
            <a:ext cx="4754880" cy="3291840"/>
          </a:xfrm>
          <a:prstGeom prst="rect">
            <a:avLst/>
          </a:prstGeom>
          <a:noFill/>
          <a:ln/>
        </p:spPr>
        <p:txBody>
          <a:bodyPr wrap="square" lIns="0" tIns="0" rIns="0" bIns="0" rtlCol="0" anchor="t"/>
          <a:lstStyle/>
          <a:p>
            <a:pPr marL="152400" indent="-152400">
              <a:spcAft>
                <a:spcPts val="600"/>
              </a:spcAft>
              <a:buSzPct val="100000"/>
              <a:buChar char="•"/>
            </a:pPr>
            <a:r>
              <a:rPr lang="en-US" sz="2000" dirty="0">
                <a:solidFill>
                  <a:srgbClr val="1A2430"/>
                </a:solidFill>
                <a:latin typeface="Calibri" pitchFamily="34" charset="0"/>
                <a:ea typeface="Calibri" pitchFamily="34" charset="-122"/>
                <a:cs typeface="Calibri" pitchFamily="34" charset="-120"/>
              </a:rPr>
              <a:t>Available to your Kirk Session by phone, email or in person.</a:t>
            </a:r>
            <a:endParaRPr lang="en-US" sz="2000" dirty="0"/>
          </a:p>
          <a:p>
            <a:pPr marL="152400" indent="-152400">
              <a:spcAft>
                <a:spcPts val="600"/>
              </a:spcAft>
              <a:buSzPct val="100000"/>
              <a:buChar char="•"/>
            </a:pPr>
            <a:r>
              <a:rPr lang="en-US" sz="2000" dirty="0">
                <a:solidFill>
                  <a:srgbClr val="1A2430"/>
                </a:solidFill>
                <a:latin typeface="Calibri" pitchFamily="34" charset="0"/>
                <a:ea typeface="Calibri" pitchFamily="34" charset="-122"/>
                <a:cs typeface="Calibri" pitchFamily="34" charset="-120"/>
              </a:rPr>
              <a:t>Willing to attend a Session meeting, especially at the start.</a:t>
            </a:r>
            <a:endParaRPr lang="en-US" sz="2000" dirty="0"/>
          </a:p>
          <a:p>
            <a:pPr marL="152400" indent="-152400">
              <a:spcAft>
                <a:spcPts val="600"/>
              </a:spcAft>
              <a:buSzPct val="100000"/>
              <a:buChar char="•"/>
            </a:pPr>
            <a:r>
              <a:rPr lang="en-US" sz="2000" dirty="0">
                <a:solidFill>
                  <a:srgbClr val="1A2430"/>
                </a:solidFill>
                <a:latin typeface="Calibri" pitchFamily="34" charset="0"/>
                <a:ea typeface="Calibri" pitchFamily="34" charset="-122"/>
                <a:cs typeface="Calibri" pitchFamily="34" charset="-120"/>
              </a:rPr>
              <a:t>On hand to help you plan who to listen to and how.</a:t>
            </a:r>
            <a:endParaRPr lang="en-US" sz="2000" dirty="0"/>
          </a:p>
          <a:p>
            <a:pPr marL="152400" indent="-152400">
              <a:spcAft>
                <a:spcPts val="600"/>
              </a:spcAft>
              <a:buSzPct val="100000"/>
              <a:buChar char="•"/>
            </a:pPr>
            <a:r>
              <a:rPr lang="en-US" sz="2000" dirty="0">
                <a:solidFill>
                  <a:srgbClr val="1A2430"/>
                </a:solidFill>
                <a:latin typeface="Calibri" pitchFamily="34" charset="0"/>
                <a:ea typeface="Calibri" pitchFamily="34" charset="-122"/>
                <a:cs typeface="Calibri" pitchFamily="34" charset="-120"/>
              </a:rPr>
              <a:t>An outside view on your draft vision and draft plan.</a:t>
            </a:r>
            <a:endParaRPr lang="en-US" sz="2000" dirty="0"/>
          </a:p>
          <a:p>
            <a:pPr marL="152400" indent="-152400">
              <a:spcAft>
                <a:spcPts val="600"/>
              </a:spcAft>
              <a:buSzPct val="100000"/>
              <a:buChar char="•"/>
            </a:pPr>
            <a:r>
              <a:rPr lang="en-US" sz="2000" dirty="0">
                <a:solidFill>
                  <a:srgbClr val="1A2430"/>
                </a:solidFill>
                <a:latin typeface="Calibri" pitchFamily="34" charset="0"/>
                <a:ea typeface="Calibri" pitchFamily="34" charset="-122"/>
                <a:cs typeface="Calibri" pitchFamily="34" charset="-120"/>
              </a:rPr>
              <a:t>Your route to Committee and Presbytery support.</a:t>
            </a:r>
            <a:endParaRPr lang="en-US" sz="2000" dirty="0"/>
          </a:p>
        </p:txBody>
      </p:sp>
      <p:sp>
        <p:nvSpPr>
          <p:cNvPr id="8" name="Shape 5"/>
          <p:cNvSpPr/>
          <p:nvPr/>
        </p:nvSpPr>
        <p:spPr>
          <a:xfrm>
            <a:off x="6172200" y="1691640"/>
            <a:ext cx="5440680" cy="4160520"/>
          </a:xfrm>
          <a:prstGeom prst="roundRect">
            <a:avLst>
              <a:gd name="adj" fmla="val 2198"/>
            </a:avLst>
          </a:prstGeom>
          <a:solidFill>
            <a:srgbClr val="FFFFFF"/>
          </a:solidFill>
          <a:ln w="15875">
            <a:solidFill>
              <a:srgbClr val="D6DEE7"/>
            </a:solidFill>
            <a:prstDash val="solid"/>
          </a:ln>
        </p:spPr>
        <p:txBody>
          <a:bodyPr/>
          <a:lstStyle/>
          <a:p>
            <a:endParaRPr lang="en-US"/>
          </a:p>
        </p:txBody>
      </p:sp>
      <p:sp>
        <p:nvSpPr>
          <p:cNvPr id="9" name="Text 6"/>
          <p:cNvSpPr/>
          <p:nvPr/>
        </p:nvSpPr>
        <p:spPr>
          <a:xfrm>
            <a:off x="6492240" y="1920240"/>
            <a:ext cx="4754880" cy="365760"/>
          </a:xfrm>
          <a:prstGeom prst="rect">
            <a:avLst/>
          </a:prstGeom>
          <a:noFill/>
          <a:ln/>
        </p:spPr>
        <p:txBody>
          <a:bodyPr wrap="square" lIns="0" tIns="0" rIns="0" bIns="0" rtlCol="0" anchor="ctr"/>
          <a:lstStyle/>
          <a:p>
            <a:pPr marL="0" indent="0">
              <a:buNone/>
            </a:pPr>
            <a:r>
              <a:rPr lang="en-US" sz="3200" b="1" dirty="0">
                <a:solidFill>
                  <a:srgbClr val="16324F"/>
                </a:solidFill>
                <a:latin typeface="Cambria" pitchFamily="34" charset="0"/>
                <a:ea typeface="Cambria" pitchFamily="34" charset="-122"/>
                <a:cs typeface="Cambria" pitchFamily="34" charset="-120"/>
              </a:rPr>
              <a:t>A Facilitator is not</a:t>
            </a:r>
            <a:endParaRPr lang="en-US" sz="3200" dirty="0"/>
          </a:p>
        </p:txBody>
      </p:sp>
      <p:sp>
        <p:nvSpPr>
          <p:cNvPr id="10" name="Text 7"/>
          <p:cNvSpPr/>
          <p:nvPr/>
        </p:nvSpPr>
        <p:spPr>
          <a:xfrm>
            <a:off x="6492240" y="2377440"/>
            <a:ext cx="4754880" cy="3108960"/>
          </a:xfrm>
          <a:prstGeom prst="rect">
            <a:avLst/>
          </a:prstGeom>
          <a:noFill/>
          <a:ln/>
        </p:spPr>
        <p:txBody>
          <a:bodyPr wrap="square" lIns="0" tIns="0" rIns="0" bIns="0" rtlCol="0" anchor="t"/>
          <a:lstStyle/>
          <a:p>
            <a:pPr marL="152400" indent="-152400">
              <a:spcAft>
                <a:spcPts val="600"/>
              </a:spcAft>
              <a:buSzPct val="100000"/>
              <a:buChar char="•"/>
            </a:pPr>
            <a:r>
              <a:rPr lang="en-US" sz="2000" dirty="0">
                <a:solidFill>
                  <a:srgbClr val="1A2430"/>
                </a:solidFill>
                <a:latin typeface="Calibri" pitchFamily="34" charset="0"/>
                <a:ea typeface="Calibri" pitchFamily="34" charset="-122"/>
                <a:cs typeface="Calibri" pitchFamily="34" charset="-120"/>
              </a:rPr>
              <a:t>A writer. The Action Plan belongs to the Kirk Session.</a:t>
            </a:r>
            <a:endParaRPr lang="en-US" sz="2000" dirty="0"/>
          </a:p>
          <a:p>
            <a:pPr marL="152400" indent="-152400">
              <a:spcAft>
                <a:spcPts val="600"/>
              </a:spcAft>
              <a:buSzPct val="100000"/>
              <a:buChar char="•"/>
            </a:pPr>
            <a:r>
              <a:rPr lang="en-US" sz="2000" dirty="0">
                <a:solidFill>
                  <a:srgbClr val="1A2430"/>
                </a:solidFill>
                <a:latin typeface="Calibri" pitchFamily="34" charset="0"/>
                <a:ea typeface="Calibri" pitchFamily="34" charset="-122"/>
                <a:cs typeface="Calibri" pitchFamily="34" charset="-120"/>
              </a:rPr>
              <a:t>An inspector. They walk alongside you, not over you.</a:t>
            </a:r>
            <a:endParaRPr lang="en-US" sz="2000" dirty="0"/>
          </a:p>
          <a:p>
            <a:pPr marL="152400" indent="-152400">
              <a:spcAft>
                <a:spcPts val="600"/>
              </a:spcAft>
              <a:buSzPct val="100000"/>
              <a:buChar char="•"/>
            </a:pPr>
            <a:r>
              <a:rPr lang="en-US" sz="2000" dirty="0">
                <a:solidFill>
                  <a:srgbClr val="1A2430"/>
                </a:solidFill>
                <a:latin typeface="Calibri" pitchFamily="34" charset="0"/>
                <a:ea typeface="Calibri" pitchFamily="34" charset="-122"/>
                <a:cs typeface="Calibri" pitchFamily="34" charset="-120"/>
              </a:rPr>
              <a:t>A substitute for the minister or Session Clerk. Leadership of this work stays where it belongs.</a:t>
            </a: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bg/>
                                          </p:spTgt>
                                        </p:tgtEl>
                                        <p:attrNameLst>
                                          <p:attrName>style.visibility</p:attrName>
                                        </p:attrNameLst>
                                      </p:cBhvr>
                                      <p:to>
                                        <p:strVal val="visible"/>
                                      </p:to>
                                    </p:set>
                                    <p:animEffect transition="in" filter="fade">
                                      <p:cBhvr>
                                        <p:cTn id="20" dur="500"/>
                                        <p:tgtEl>
                                          <p:spTgt spid="7">
                                            <p:bg/>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xEl>
                                              <p:pRg st="1" end="1"/>
                                            </p:txEl>
                                          </p:spTgt>
                                        </p:tgtEl>
                                        <p:attrNameLst>
                                          <p:attrName>style.visibility</p:attrName>
                                        </p:attrNameLst>
                                      </p:cBhvr>
                                      <p:to>
                                        <p:strVal val="visible"/>
                                      </p:to>
                                    </p:set>
                                    <p:animEffect transition="in" filter="fade">
                                      <p:cBhvr>
                                        <p:cTn id="30" dur="500"/>
                                        <p:tgtEl>
                                          <p:spTgt spid="7">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xEl>
                                              <p:pRg st="2" end="2"/>
                                            </p:txEl>
                                          </p:spTgt>
                                        </p:tgtEl>
                                        <p:attrNameLst>
                                          <p:attrName>style.visibility</p:attrName>
                                        </p:attrNameLst>
                                      </p:cBhvr>
                                      <p:to>
                                        <p:strVal val="visible"/>
                                      </p:to>
                                    </p:set>
                                    <p:animEffect transition="in" filter="fade">
                                      <p:cBhvr>
                                        <p:cTn id="35" dur="500"/>
                                        <p:tgtEl>
                                          <p:spTgt spid="7">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
                                            <p:txEl>
                                              <p:pRg st="3" end="3"/>
                                            </p:txEl>
                                          </p:spTgt>
                                        </p:tgtEl>
                                        <p:attrNameLst>
                                          <p:attrName>style.visibility</p:attrName>
                                        </p:attrNameLst>
                                      </p:cBhvr>
                                      <p:to>
                                        <p:strVal val="visible"/>
                                      </p:to>
                                    </p:set>
                                    <p:animEffect transition="in" filter="fade">
                                      <p:cBhvr>
                                        <p:cTn id="40" dur="500"/>
                                        <p:tgtEl>
                                          <p:spTgt spid="7">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
                                            <p:txEl>
                                              <p:pRg st="4" end="4"/>
                                            </p:txEl>
                                          </p:spTgt>
                                        </p:tgtEl>
                                        <p:attrNameLst>
                                          <p:attrName>style.visibility</p:attrName>
                                        </p:attrNameLst>
                                      </p:cBhvr>
                                      <p:to>
                                        <p:strVal val="visible"/>
                                      </p:to>
                                    </p:set>
                                    <p:animEffect transition="in" filter="fade">
                                      <p:cBhvr>
                                        <p:cTn id="45" dur="500"/>
                                        <p:tgtEl>
                                          <p:spTgt spid="7">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childTnLst>
                                </p:cTn>
                              </p:par>
                              <p:par>
                                <p:cTn id="51" presetID="10" presetClass="entr" presetSubtype="0" fill="hold" grpId="0" nodeType="withEffect">
                                  <p:stCondLst>
                                    <p:cond delay="20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0">
                                            <p:bg/>
                                          </p:spTgt>
                                        </p:tgtEl>
                                        <p:attrNameLst>
                                          <p:attrName>style.visibility</p:attrName>
                                        </p:attrNameLst>
                                      </p:cBhvr>
                                      <p:to>
                                        <p:strVal val="visible"/>
                                      </p:to>
                                    </p:set>
                                    <p:animEffect transition="in" filter="fade">
                                      <p:cBhvr>
                                        <p:cTn id="58" dur="500"/>
                                        <p:tgtEl>
                                          <p:spTgt spid="10">
                                            <p:bg/>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0">
                                            <p:txEl>
                                              <p:pRg st="0" end="0"/>
                                            </p:txEl>
                                          </p:spTgt>
                                        </p:tgtEl>
                                        <p:attrNameLst>
                                          <p:attrName>style.visibility</p:attrName>
                                        </p:attrNameLst>
                                      </p:cBhvr>
                                      <p:to>
                                        <p:strVal val="visible"/>
                                      </p:to>
                                    </p:set>
                                    <p:animEffect transition="in" filter="fade">
                                      <p:cBhvr>
                                        <p:cTn id="63" dur="500"/>
                                        <p:tgtEl>
                                          <p:spTgt spid="10">
                                            <p:txEl>
                                              <p:pRg st="0" end="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0">
                                            <p:txEl>
                                              <p:pRg st="1" end="1"/>
                                            </p:txEl>
                                          </p:spTgt>
                                        </p:tgtEl>
                                        <p:attrNameLst>
                                          <p:attrName>style.visibility</p:attrName>
                                        </p:attrNameLst>
                                      </p:cBhvr>
                                      <p:to>
                                        <p:strVal val="visible"/>
                                      </p:to>
                                    </p:set>
                                    <p:animEffect transition="in" filter="fade">
                                      <p:cBhvr>
                                        <p:cTn id="68" dur="500"/>
                                        <p:tgtEl>
                                          <p:spTgt spid="10">
                                            <p:txEl>
                                              <p:pRg st="1" end="1"/>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0">
                                            <p:txEl>
                                              <p:pRg st="2" end="2"/>
                                            </p:txEl>
                                          </p:spTgt>
                                        </p:tgtEl>
                                        <p:attrNameLst>
                                          <p:attrName>style.visibility</p:attrName>
                                        </p:attrNameLst>
                                      </p:cBhvr>
                                      <p:to>
                                        <p:strVal val="visible"/>
                                      </p:to>
                                    </p:set>
                                    <p:animEffect transition="in" filter="fade">
                                      <p:cBhvr>
                                        <p:cTn id="73"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build="p" animBg="1"/>
      <p:bldP spid="8" grpId="0" animBg="1"/>
      <p:bldP spid="9" grpId="0" animBg="1"/>
      <p:bldP spid="10"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show="0">
  <p:cSld name="Slide 21">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Your First Conversation</a:t>
            </a:r>
            <a:endParaRPr lang="en-US" sz="3000" dirty="0"/>
          </a:p>
        </p:txBody>
      </p:sp>
      <p:grpSp>
        <p:nvGrpSpPr>
          <p:cNvPr id="4" name="Group 3">
            <a:extLst>
              <a:ext uri="{FF2B5EF4-FFF2-40B4-BE49-F238E27FC236}">
                <a16:creationId xmlns:a16="http://schemas.microsoft.com/office/drawing/2014/main" id="{18B5621E-BEC0-A67B-8F8A-017B0F716E46}"/>
              </a:ext>
            </a:extLst>
          </p:cNvPr>
          <p:cNvGrpSpPr/>
          <p:nvPr/>
        </p:nvGrpSpPr>
        <p:grpSpPr>
          <a:xfrm>
            <a:off x="822960" y="2125980"/>
            <a:ext cx="10332720" cy="640080"/>
            <a:chOff x="822960" y="2125980"/>
            <a:chExt cx="10332720" cy="640080"/>
          </a:xfrm>
        </p:grpSpPr>
        <p:sp>
          <p:nvSpPr>
            <p:cNvPr id="5" name="Shape 2"/>
            <p:cNvSpPr/>
            <p:nvPr/>
          </p:nvSpPr>
          <p:spPr>
            <a:xfrm>
              <a:off x="822960" y="2171700"/>
              <a:ext cx="512064" cy="512064"/>
            </a:xfrm>
            <a:prstGeom prst="ellipse">
              <a:avLst/>
            </a:prstGeom>
            <a:solidFill>
              <a:srgbClr val="EAF1F8"/>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941832" y="2290572"/>
              <a:ext cx="274320" cy="274320"/>
            </a:xfrm>
            <a:prstGeom prst="rect">
              <a:avLst/>
            </a:prstGeom>
          </p:spPr>
        </p:pic>
        <p:sp>
          <p:nvSpPr>
            <p:cNvPr id="7" name="Text 3"/>
            <p:cNvSpPr/>
            <p:nvPr/>
          </p:nvSpPr>
          <p:spPr>
            <a:xfrm>
              <a:off x="1554480" y="2125980"/>
              <a:ext cx="9601200" cy="640080"/>
            </a:xfrm>
            <a:prstGeom prst="rect">
              <a:avLst/>
            </a:prstGeom>
            <a:noFill/>
            <a:ln/>
          </p:spPr>
          <p:txBody>
            <a:bodyPr wrap="square" lIns="0" tIns="0" rIns="0" bIns="0" rtlCol="0" anchor="ctr"/>
            <a:lstStyle/>
            <a:p>
              <a:pPr marL="0" indent="0">
                <a:lnSpc>
                  <a:spcPct val="110000"/>
                </a:lnSpc>
                <a:buNone/>
              </a:pPr>
              <a:r>
                <a:rPr lang="en-US" sz="2000" dirty="0">
                  <a:solidFill>
                    <a:srgbClr val="1A2430"/>
                  </a:solidFill>
                  <a:latin typeface="Calibri" pitchFamily="34" charset="0"/>
                  <a:ea typeface="Calibri" pitchFamily="34" charset="-122"/>
                  <a:cs typeface="Calibri" pitchFamily="34" charset="-120"/>
                </a:rPr>
                <a:t>Who is around the table from your congregation, and what gifts and roles do they bring?</a:t>
              </a:r>
              <a:endParaRPr lang="en-US" sz="2000" dirty="0"/>
            </a:p>
          </p:txBody>
        </p:sp>
      </p:grpSp>
      <p:grpSp>
        <p:nvGrpSpPr>
          <p:cNvPr id="19" name="Group 18">
            <a:extLst>
              <a:ext uri="{FF2B5EF4-FFF2-40B4-BE49-F238E27FC236}">
                <a16:creationId xmlns:a16="http://schemas.microsoft.com/office/drawing/2014/main" id="{D3FDDFBD-8884-6068-BCAC-A58AF0C45CBB}"/>
              </a:ext>
            </a:extLst>
          </p:cNvPr>
          <p:cNvGrpSpPr/>
          <p:nvPr/>
        </p:nvGrpSpPr>
        <p:grpSpPr>
          <a:xfrm>
            <a:off x="822960" y="2994660"/>
            <a:ext cx="10332720" cy="640080"/>
            <a:chOff x="822960" y="2994660"/>
            <a:chExt cx="10332720" cy="640080"/>
          </a:xfrm>
        </p:grpSpPr>
        <p:sp>
          <p:nvSpPr>
            <p:cNvPr id="8" name="Shape 4"/>
            <p:cNvSpPr/>
            <p:nvPr/>
          </p:nvSpPr>
          <p:spPr>
            <a:xfrm>
              <a:off x="822960" y="3040380"/>
              <a:ext cx="512064" cy="512064"/>
            </a:xfrm>
            <a:prstGeom prst="ellipse">
              <a:avLst/>
            </a:prstGeom>
            <a:solidFill>
              <a:srgbClr val="EAF1F8"/>
            </a:solidFill>
            <a:ln/>
          </p:spPr>
          <p:txBody>
            <a:bodyPr/>
            <a:lstStyle/>
            <a:p>
              <a:endParaRPr lang="en-US"/>
            </a:p>
          </p:txBody>
        </p:sp>
        <p:pic>
          <p:nvPicPr>
            <p:cNvPr id="9" name="Image 1" descr="preencoded.png"/>
            <p:cNvPicPr>
              <a:picLocks noChangeAspect="1"/>
            </p:cNvPicPr>
            <p:nvPr/>
          </p:nvPicPr>
          <p:blipFill>
            <a:blip r:embed="rId4"/>
            <a:stretch>
              <a:fillRect/>
            </a:stretch>
          </p:blipFill>
          <p:spPr>
            <a:xfrm>
              <a:off x="941832" y="3159252"/>
              <a:ext cx="274320" cy="274320"/>
            </a:xfrm>
            <a:prstGeom prst="rect">
              <a:avLst/>
            </a:prstGeom>
          </p:spPr>
        </p:pic>
        <p:sp>
          <p:nvSpPr>
            <p:cNvPr id="10" name="Text 5"/>
            <p:cNvSpPr/>
            <p:nvPr/>
          </p:nvSpPr>
          <p:spPr>
            <a:xfrm>
              <a:off x="1554480" y="2994660"/>
              <a:ext cx="9601200" cy="640080"/>
            </a:xfrm>
            <a:prstGeom prst="rect">
              <a:avLst/>
            </a:prstGeom>
            <a:noFill/>
            <a:ln/>
          </p:spPr>
          <p:txBody>
            <a:bodyPr wrap="square" lIns="0" tIns="0" rIns="0" bIns="0" rtlCol="0" anchor="ctr"/>
            <a:lstStyle/>
            <a:p>
              <a:pPr marL="0" indent="0">
                <a:lnSpc>
                  <a:spcPct val="110000"/>
                </a:lnSpc>
                <a:buNone/>
              </a:pPr>
              <a:r>
                <a:rPr lang="en-US" sz="2000" dirty="0">
                  <a:solidFill>
                    <a:srgbClr val="1A2430"/>
                  </a:solidFill>
                  <a:latin typeface="Calibri" pitchFamily="34" charset="0"/>
                  <a:ea typeface="Calibri" pitchFamily="34" charset="-122"/>
                  <a:cs typeface="Calibri" pitchFamily="34" charset="-120"/>
                </a:rPr>
                <a:t>What do you already know about your context that your Facilitator should know?</a:t>
              </a:r>
              <a:endParaRPr lang="en-US" sz="2000" dirty="0"/>
            </a:p>
          </p:txBody>
        </p:sp>
      </p:grpSp>
      <p:grpSp>
        <p:nvGrpSpPr>
          <p:cNvPr id="20" name="Group 19">
            <a:extLst>
              <a:ext uri="{FF2B5EF4-FFF2-40B4-BE49-F238E27FC236}">
                <a16:creationId xmlns:a16="http://schemas.microsoft.com/office/drawing/2014/main" id="{DC2C33F1-9724-1D8C-5261-5A90BE9DC035}"/>
              </a:ext>
            </a:extLst>
          </p:cNvPr>
          <p:cNvGrpSpPr/>
          <p:nvPr/>
        </p:nvGrpSpPr>
        <p:grpSpPr>
          <a:xfrm>
            <a:off x="822960" y="3863340"/>
            <a:ext cx="10332720" cy="640080"/>
            <a:chOff x="822960" y="3863340"/>
            <a:chExt cx="10332720" cy="640080"/>
          </a:xfrm>
        </p:grpSpPr>
        <p:sp>
          <p:nvSpPr>
            <p:cNvPr id="11" name="Shape 6"/>
            <p:cNvSpPr/>
            <p:nvPr/>
          </p:nvSpPr>
          <p:spPr>
            <a:xfrm>
              <a:off x="822960" y="3909060"/>
              <a:ext cx="512064" cy="512064"/>
            </a:xfrm>
            <a:prstGeom prst="ellipse">
              <a:avLst/>
            </a:prstGeom>
            <a:solidFill>
              <a:srgbClr val="EAF1F8"/>
            </a:solidFill>
            <a:ln/>
          </p:spPr>
          <p:txBody>
            <a:bodyPr/>
            <a:lstStyle/>
            <a:p>
              <a:endParaRPr lang="en-US"/>
            </a:p>
          </p:txBody>
        </p:sp>
        <p:pic>
          <p:nvPicPr>
            <p:cNvPr id="12" name="Image 2" descr="preencoded.png"/>
            <p:cNvPicPr>
              <a:picLocks noChangeAspect="1"/>
            </p:cNvPicPr>
            <p:nvPr/>
          </p:nvPicPr>
          <p:blipFill>
            <a:blip r:embed="rId5"/>
            <a:stretch>
              <a:fillRect/>
            </a:stretch>
          </p:blipFill>
          <p:spPr>
            <a:xfrm>
              <a:off x="941832" y="4027932"/>
              <a:ext cx="274320" cy="274320"/>
            </a:xfrm>
            <a:prstGeom prst="rect">
              <a:avLst/>
            </a:prstGeom>
          </p:spPr>
        </p:pic>
        <p:sp>
          <p:nvSpPr>
            <p:cNvPr id="13" name="Text 7"/>
            <p:cNvSpPr/>
            <p:nvPr/>
          </p:nvSpPr>
          <p:spPr>
            <a:xfrm>
              <a:off x="1554480" y="3863340"/>
              <a:ext cx="9601200" cy="640080"/>
            </a:xfrm>
            <a:prstGeom prst="rect">
              <a:avLst/>
            </a:prstGeom>
            <a:noFill/>
            <a:ln/>
          </p:spPr>
          <p:txBody>
            <a:bodyPr wrap="square" lIns="0" tIns="0" rIns="0" bIns="0" rtlCol="0" anchor="ctr"/>
            <a:lstStyle/>
            <a:p>
              <a:pPr marL="0" indent="0">
                <a:lnSpc>
                  <a:spcPct val="110000"/>
                </a:lnSpc>
                <a:buNone/>
              </a:pPr>
              <a:r>
                <a:rPr lang="en-US" sz="2000" dirty="0">
                  <a:solidFill>
                    <a:srgbClr val="1A2430"/>
                  </a:solidFill>
                  <a:latin typeface="Calibri" pitchFamily="34" charset="0"/>
                  <a:ea typeface="Calibri" pitchFamily="34" charset="-122"/>
                  <a:cs typeface="Calibri" pitchFamily="34" charset="-120"/>
                </a:rPr>
                <a:t>When does your Kirk Session next meet? Could the Facilitator come along?</a:t>
              </a:r>
              <a:endParaRPr lang="en-US" sz="2000" dirty="0"/>
            </a:p>
          </p:txBody>
        </p:sp>
      </p:grpSp>
      <p:grpSp>
        <p:nvGrpSpPr>
          <p:cNvPr id="21" name="Group 20">
            <a:extLst>
              <a:ext uri="{FF2B5EF4-FFF2-40B4-BE49-F238E27FC236}">
                <a16:creationId xmlns:a16="http://schemas.microsoft.com/office/drawing/2014/main" id="{4DDE1A2F-E650-BDC9-8BB0-3024FC32A636}"/>
              </a:ext>
            </a:extLst>
          </p:cNvPr>
          <p:cNvGrpSpPr/>
          <p:nvPr/>
        </p:nvGrpSpPr>
        <p:grpSpPr>
          <a:xfrm>
            <a:off x="822960" y="4732020"/>
            <a:ext cx="10332720" cy="640080"/>
            <a:chOff x="822960" y="4732020"/>
            <a:chExt cx="10332720" cy="640080"/>
          </a:xfrm>
        </p:grpSpPr>
        <p:sp>
          <p:nvSpPr>
            <p:cNvPr id="14" name="Shape 8"/>
            <p:cNvSpPr/>
            <p:nvPr/>
          </p:nvSpPr>
          <p:spPr>
            <a:xfrm>
              <a:off x="822960" y="4777740"/>
              <a:ext cx="512064" cy="512064"/>
            </a:xfrm>
            <a:prstGeom prst="ellipse">
              <a:avLst/>
            </a:prstGeom>
            <a:solidFill>
              <a:srgbClr val="EAF1F8"/>
            </a:solidFill>
            <a:ln/>
          </p:spPr>
          <p:txBody>
            <a:bodyPr/>
            <a:lstStyle/>
            <a:p>
              <a:endParaRPr lang="en-US"/>
            </a:p>
          </p:txBody>
        </p:sp>
        <p:pic>
          <p:nvPicPr>
            <p:cNvPr id="15" name="Image 3" descr="preencoded.png"/>
            <p:cNvPicPr>
              <a:picLocks noChangeAspect="1"/>
            </p:cNvPicPr>
            <p:nvPr/>
          </p:nvPicPr>
          <p:blipFill>
            <a:blip r:embed="rId6"/>
            <a:stretch>
              <a:fillRect/>
            </a:stretch>
          </p:blipFill>
          <p:spPr>
            <a:xfrm>
              <a:off x="941832" y="4896612"/>
              <a:ext cx="274320" cy="274320"/>
            </a:xfrm>
            <a:prstGeom prst="rect">
              <a:avLst/>
            </a:prstGeom>
          </p:spPr>
        </p:pic>
        <p:sp>
          <p:nvSpPr>
            <p:cNvPr id="16" name="Text 9"/>
            <p:cNvSpPr/>
            <p:nvPr/>
          </p:nvSpPr>
          <p:spPr>
            <a:xfrm>
              <a:off x="1554480" y="4732020"/>
              <a:ext cx="9601200" cy="640080"/>
            </a:xfrm>
            <a:prstGeom prst="rect">
              <a:avLst/>
            </a:prstGeom>
            <a:noFill/>
            <a:ln/>
          </p:spPr>
          <p:txBody>
            <a:bodyPr wrap="square" lIns="0" tIns="0" rIns="0" bIns="0" rtlCol="0" anchor="ctr"/>
            <a:lstStyle/>
            <a:p>
              <a:pPr marL="0" indent="0">
                <a:lnSpc>
                  <a:spcPct val="110000"/>
                </a:lnSpc>
                <a:buNone/>
              </a:pPr>
              <a:r>
                <a:rPr lang="en-US" sz="2000" dirty="0">
                  <a:solidFill>
                    <a:srgbClr val="1A2430"/>
                  </a:solidFill>
                  <a:latin typeface="Calibri" pitchFamily="34" charset="0"/>
                  <a:ea typeface="Calibri" pitchFamily="34" charset="-122"/>
                  <a:cs typeface="Calibri" pitchFamily="34" charset="-120"/>
                </a:rPr>
                <a:t>What worries or questions do you want to raise now?</a:t>
              </a:r>
              <a:endParaRPr lang="en-US" sz="2000" dirty="0"/>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500"/>
                            </p:stCondLst>
                            <p:childTnLst>
                              <p:par>
                                <p:cTn id="14" presetID="10" presetClass="entr" presetSubtype="0" fill="hold" nodeType="afterEffect">
                                  <p:stCondLst>
                                    <p:cond delay="100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par>
                          <p:cTn id="17" fill="hold">
                            <p:stCondLst>
                              <p:cond delay="2000"/>
                            </p:stCondLst>
                            <p:childTnLst>
                              <p:par>
                                <p:cTn id="18" presetID="10" presetClass="entr" presetSubtype="0" fill="hold" nodeType="afterEffect">
                                  <p:stCondLst>
                                    <p:cond delay="100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par>
                          <p:cTn id="21" fill="hold">
                            <p:stCondLst>
                              <p:cond delay="3500"/>
                            </p:stCondLst>
                            <p:childTnLst>
                              <p:par>
                                <p:cTn id="22" presetID="10" presetClass="entr" presetSubtype="0" fill="hold" nodeType="afterEffect">
                                  <p:stCondLst>
                                    <p:cond delay="100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The Timeline</a:t>
            </a:r>
            <a:endParaRPr lang="en-US" sz="3000" dirty="0"/>
          </a:p>
        </p:txBody>
      </p:sp>
      <p:grpSp>
        <p:nvGrpSpPr>
          <p:cNvPr id="35" name="Group 34">
            <a:extLst>
              <a:ext uri="{FF2B5EF4-FFF2-40B4-BE49-F238E27FC236}">
                <a16:creationId xmlns:a16="http://schemas.microsoft.com/office/drawing/2014/main" id="{6B8DA639-A8E2-35BB-3BA0-0F58326B31F6}"/>
              </a:ext>
            </a:extLst>
          </p:cNvPr>
          <p:cNvGrpSpPr/>
          <p:nvPr/>
        </p:nvGrpSpPr>
        <p:grpSpPr>
          <a:xfrm>
            <a:off x="548640" y="1645920"/>
            <a:ext cx="11504814" cy="512064"/>
            <a:chOff x="548640" y="1645920"/>
            <a:chExt cx="11504814" cy="512064"/>
          </a:xfrm>
        </p:grpSpPr>
        <p:sp>
          <p:nvSpPr>
            <p:cNvPr id="5" name="Shape 2"/>
            <p:cNvSpPr/>
            <p:nvPr/>
          </p:nvSpPr>
          <p:spPr>
            <a:xfrm>
              <a:off x="548640" y="1645920"/>
              <a:ext cx="2286000" cy="512064"/>
            </a:xfrm>
            <a:prstGeom prst="roundRect">
              <a:avLst>
                <a:gd name="adj" fmla="val 14286"/>
              </a:avLst>
            </a:prstGeom>
            <a:solidFill>
              <a:srgbClr val="EAF1F8"/>
            </a:solidFill>
            <a:ln/>
          </p:spPr>
          <p:txBody>
            <a:bodyPr/>
            <a:lstStyle/>
            <a:p>
              <a:endParaRPr lang="en-US"/>
            </a:p>
          </p:txBody>
        </p:sp>
        <p:grpSp>
          <p:nvGrpSpPr>
            <p:cNvPr id="4" name="Group 3">
              <a:extLst>
                <a:ext uri="{FF2B5EF4-FFF2-40B4-BE49-F238E27FC236}">
                  <a16:creationId xmlns:a16="http://schemas.microsoft.com/office/drawing/2014/main" id="{C11EC12C-3991-13B3-0DB5-32A86E759215}"/>
                </a:ext>
              </a:extLst>
            </p:cNvPr>
            <p:cNvGrpSpPr/>
            <p:nvPr/>
          </p:nvGrpSpPr>
          <p:grpSpPr>
            <a:xfrm>
              <a:off x="548640" y="1645920"/>
              <a:ext cx="11504814" cy="512064"/>
              <a:chOff x="548640" y="1645920"/>
              <a:chExt cx="11504814" cy="512064"/>
            </a:xfrm>
          </p:grpSpPr>
          <p:sp>
            <p:nvSpPr>
              <p:cNvPr id="6" name="Text 3"/>
              <p:cNvSpPr/>
              <p:nvPr/>
            </p:nvSpPr>
            <p:spPr>
              <a:xfrm>
                <a:off x="548640" y="1645920"/>
                <a:ext cx="2286000" cy="512064"/>
              </a:xfrm>
              <a:prstGeom prst="rect">
                <a:avLst/>
              </a:prstGeom>
              <a:noFill/>
              <a:ln/>
            </p:spPr>
            <p:txBody>
              <a:bodyPr wrap="square" lIns="0" tIns="0" rIns="0" bIns="0" rtlCol="0" anchor="ctr"/>
              <a:lstStyle/>
              <a:p>
                <a:pPr marL="0" indent="0" algn="ctr">
                  <a:buNone/>
                </a:pPr>
                <a:r>
                  <a:rPr lang="en-US" sz="2000" b="1" dirty="0">
                    <a:solidFill>
                      <a:srgbClr val="16324F"/>
                    </a:solidFill>
                    <a:latin typeface="Calibri" pitchFamily="34" charset="0"/>
                    <a:ea typeface="Calibri" pitchFamily="34" charset="-122"/>
                    <a:cs typeface="Calibri" pitchFamily="34" charset="-120"/>
                  </a:rPr>
                  <a:t>June 2026</a:t>
                </a:r>
                <a:endParaRPr lang="en-US" sz="2000" dirty="0"/>
              </a:p>
            </p:txBody>
          </p:sp>
          <p:sp>
            <p:nvSpPr>
              <p:cNvPr id="7" name="Text 4"/>
              <p:cNvSpPr/>
              <p:nvPr/>
            </p:nvSpPr>
            <p:spPr>
              <a:xfrm>
                <a:off x="3108959" y="1645920"/>
                <a:ext cx="8944495" cy="512064"/>
              </a:xfrm>
              <a:prstGeom prst="rect">
                <a:avLst/>
              </a:prstGeom>
              <a:noFill/>
              <a:ln/>
            </p:spPr>
            <p:txBody>
              <a:bodyPr wrap="square" lIns="0" tIns="0" rIns="0" bIns="0" rtlCol="0" anchor="ctr"/>
              <a:lstStyle/>
              <a:p>
                <a:pPr marL="0" indent="0">
                  <a:buNone/>
                </a:pPr>
                <a:r>
                  <a:rPr lang="en-US" sz="2000" dirty="0">
                    <a:solidFill>
                      <a:srgbClr val="1A2430"/>
                    </a:solidFill>
                    <a:latin typeface="Calibri" pitchFamily="34" charset="0"/>
                    <a:ea typeface="Calibri" pitchFamily="34" charset="-122"/>
                    <a:cs typeface="Calibri" pitchFamily="34" charset="-120"/>
                  </a:rPr>
                  <a:t>Template approved. Kirk Sessions encouraged to begin considering their Action Plan.</a:t>
                </a:r>
                <a:endParaRPr lang="en-US" sz="2000" dirty="0"/>
              </a:p>
            </p:txBody>
          </p:sp>
        </p:grpSp>
      </p:grpSp>
      <p:grpSp>
        <p:nvGrpSpPr>
          <p:cNvPr id="36" name="Group 35">
            <a:extLst>
              <a:ext uri="{FF2B5EF4-FFF2-40B4-BE49-F238E27FC236}">
                <a16:creationId xmlns:a16="http://schemas.microsoft.com/office/drawing/2014/main" id="{008B75E9-C61C-E110-4FFD-E7A490E586A6}"/>
              </a:ext>
            </a:extLst>
          </p:cNvPr>
          <p:cNvGrpSpPr/>
          <p:nvPr/>
        </p:nvGrpSpPr>
        <p:grpSpPr>
          <a:xfrm>
            <a:off x="548640" y="2286000"/>
            <a:ext cx="11064240" cy="512064"/>
            <a:chOff x="548640" y="2286000"/>
            <a:chExt cx="11064240" cy="512064"/>
          </a:xfrm>
        </p:grpSpPr>
        <p:sp>
          <p:nvSpPr>
            <p:cNvPr id="8" name="Shape 5"/>
            <p:cNvSpPr/>
            <p:nvPr/>
          </p:nvSpPr>
          <p:spPr>
            <a:xfrm>
              <a:off x="548640" y="2286000"/>
              <a:ext cx="2286000" cy="512064"/>
            </a:xfrm>
            <a:prstGeom prst="roundRect">
              <a:avLst>
                <a:gd name="adj" fmla="val 14286"/>
              </a:avLst>
            </a:prstGeom>
            <a:solidFill>
              <a:srgbClr val="EAF1F8"/>
            </a:solidFill>
            <a:ln/>
          </p:spPr>
          <p:txBody>
            <a:bodyPr/>
            <a:lstStyle/>
            <a:p>
              <a:endParaRPr lang="en-US"/>
            </a:p>
          </p:txBody>
        </p:sp>
        <p:grpSp>
          <p:nvGrpSpPr>
            <p:cNvPr id="27" name="Group 26">
              <a:extLst>
                <a:ext uri="{FF2B5EF4-FFF2-40B4-BE49-F238E27FC236}">
                  <a16:creationId xmlns:a16="http://schemas.microsoft.com/office/drawing/2014/main" id="{41D36517-82A4-D1BE-7093-44B793FF76C0}"/>
                </a:ext>
              </a:extLst>
            </p:cNvPr>
            <p:cNvGrpSpPr/>
            <p:nvPr/>
          </p:nvGrpSpPr>
          <p:grpSpPr>
            <a:xfrm>
              <a:off x="548640" y="2286000"/>
              <a:ext cx="11064240" cy="512064"/>
              <a:chOff x="548640" y="2286000"/>
              <a:chExt cx="11064240" cy="512064"/>
            </a:xfrm>
          </p:grpSpPr>
          <p:sp>
            <p:nvSpPr>
              <p:cNvPr id="9" name="Text 6"/>
              <p:cNvSpPr/>
              <p:nvPr/>
            </p:nvSpPr>
            <p:spPr>
              <a:xfrm>
                <a:off x="548640" y="2286000"/>
                <a:ext cx="2286000" cy="512064"/>
              </a:xfrm>
              <a:prstGeom prst="rect">
                <a:avLst/>
              </a:prstGeom>
              <a:noFill/>
              <a:ln/>
            </p:spPr>
            <p:txBody>
              <a:bodyPr wrap="square" lIns="0" tIns="0" rIns="0" bIns="0" rtlCol="0" anchor="ctr"/>
              <a:lstStyle/>
              <a:p>
                <a:pPr marL="0" indent="0" algn="ctr">
                  <a:buNone/>
                </a:pPr>
                <a:r>
                  <a:rPr lang="en-US" sz="2000" b="1" dirty="0">
                    <a:solidFill>
                      <a:srgbClr val="16324F"/>
                    </a:solidFill>
                    <a:latin typeface="Calibri" pitchFamily="34" charset="0"/>
                    <a:ea typeface="Calibri" pitchFamily="34" charset="-122"/>
                    <a:cs typeface="Calibri" pitchFamily="34" charset="-120"/>
                  </a:rPr>
                  <a:t>Aug–Sep 2026</a:t>
                </a:r>
                <a:endParaRPr lang="en-US" sz="2000" dirty="0"/>
              </a:p>
            </p:txBody>
          </p:sp>
          <p:sp>
            <p:nvSpPr>
              <p:cNvPr id="10" name="Text 7"/>
              <p:cNvSpPr/>
              <p:nvPr/>
            </p:nvSpPr>
            <p:spPr>
              <a:xfrm>
                <a:off x="3108960" y="2286000"/>
                <a:ext cx="8503920" cy="512064"/>
              </a:xfrm>
              <a:prstGeom prst="rect">
                <a:avLst/>
              </a:prstGeom>
              <a:noFill/>
              <a:ln/>
            </p:spPr>
            <p:txBody>
              <a:bodyPr wrap="square" lIns="0" tIns="0" rIns="0" bIns="0" rtlCol="0" anchor="ctr"/>
              <a:lstStyle/>
              <a:p>
                <a:pPr marL="0" indent="0">
                  <a:buNone/>
                </a:pPr>
                <a:r>
                  <a:rPr lang="en-US" sz="2000" dirty="0">
                    <a:solidFill>
                      <a:srgbClr val="1A2430"/>
                    </a:solidFill>
                    <a:latin typeface="Calibri" pitchFamily="34" charset="0"/>
                    <a:ea typeface="Calibri" pitchFamily="34" charset="-122"/>
                    <a:cs typeface="Calibri" pitchFamily="34" charset="-120"/>
                  </a:rPr>
                  <a:t>Information sessions and guidance on vision building.</a:t>
                </a:r>
                <a:endParaRPr lang="en-US" sz="2000" dirty="0"/>
              </a:p>
            </p:txBody>
          </p:sp>
        </p:grpSp>
      </p:grpSp>
      <p:grpSp>
        <p:nvGrpSpPr>
          <p:cNvPr id="37" name="Group 36">
            <a:extLst>
              <a:ext uri="{FF2B5EF4-FFF2-40B4-BE49-F238E27FC236}">
                <a16:creationId xmlns:a16="http://schemas.microsoft.com/office/drawing/2014/main" id="{B49584C0-3E5E-77BF-EAAC-FF0056791436}"/>
              </a:ext>
            </a:extLst>
          </p:cNvPr>
          <p:cNvGrpSpPr/>
          <p:nvPr/>
        </p:nvGrpSpPr>
        <p:grpSpPr>
          <a:xfrm>
            <a:off x="548640" y="2926080"/>
            <a:ext cx="11064240" cy="512064"/>
            <a:chOff x="548640" y="2926080"/>
            <a:chExt cx="11064240" cy="512064"/>
          </a:xfrm>
        </p:grpSpPr>
        <p:sp>
          <p:nvSpPr>
            <p:cNvPr id="11" name="Shape 8"/>
            <p:cNvSpPr/>
            <p:nvPr/>
          </p:nvSpPr>
          <p:spPr>
            <a:xfrm>
              <a:off x="548640" y="2926080"/>
              <a:ext cx="2286000" cy="512064"/>
            </a:xfrm>
            <a:prstGeom prst="roundRect">
              <a:avLst>
                <a:gd name="adj" fmla="val 14286"/>
              </a:avLst>
            </a:prstGeom>
            <a:solidFill>
              <a:srgbClr val="EAF1F8"/>
            </a:solidFill>
            <a:ln/>
          </p:spPr>
          <p:txBody>
            <a:bodyPr/>
            <a:lstStyle/>
            <a:p>
              <a:endParaRPr lang="en-US" sz="3200"/>
            </a:p>
          </p:txBody>
        </p:sp>
        <p:grpSp>
          <p:nvGrpSpPr>
            <p:cNvPr id="28" name="Group 27">
              <a:extLst>
                <a:ext uri="{FF2B5EF4-FFF2-40B4-BE49-F238E27FC236}">
                  <a16:creationId xmlns:a16="http://schemas.microsoft.com/office/drawing/2014/main" id="{D7FE3B12-9099-A51C-00EE-901E3B7D05E0}"/>
                </a:ext>
              </a:extLst>
            </p:cNvPr>
            <p:cNvGrpSpPr/>
            <p:nvPr/>
          </p:nvGrpSpPr>
          <p:grpSpPr>
            <a:xfrm>
              <a:off x="548640" y="2926080"/>
              <a:ext cx="11064240" cy="512064"/>
              <a:chOff x="548640" y="2926080"/>
              <a:chExt cx="11064240" cy="512064"/>
            </a:xfrm>
          </p:grpSpPr>
          <p:sp>
            <p:nvSpPr>
              <p:cNvPr id="12" name="Text 9"/>
              <p:cNvSpPr/>
              <p:nvPr/>
            </p:nvSpPr>
            <p:spPr>
              <a:xfrm>
                <a:off x="548640" y="2926080"/>
                <a:ext cx="2286000" cy="512064"/>
              </a:xfrm>
              <a:prstGeom prst="rect">
                <a:avLst/>
              </a:prstGeom>
              <a:noFill/>
              <a:ln/>
            </p:spPr>
            <p:txBody>
              <a:bodyPr wrap="square" lIns="0" tIns="0" rIns="0" bIns="0" rtlCol="0" anchor="ctr"/>
              <a:lstStyle/>
              <a:p>
                <a:pPr marL="0" indent="0" algn="ctr">
                  <a:buNone/>
                </a:pPr>
                <a:r>
                  <a:rPr lang="en-US" sz="2000" b="1" dirty="0">
                    <a:solidFill>
                      <a:srgbClr val="16324F"/>
                    </a:solidFill>
                    <a:latin typeface="Calibri" pitchFamily="34" charset="0"/>
                    <a:ea typeface="Calibri" pitchFamily="34" charset="-122"/>
                    <a:cs typeface="Calibri" pitchFamily="34" charset="-120"/>
                  </a:rPr>
                  <a:t>Sep–Nov 2026</a:t>
                </a:r>
                <a:endParaRPr lang="en-US" sz="2000" dirty="0"/>
              </a:p>
            </p:txBody>
          </p:sp>
          <p:sp>
            <p:nvSpPr>
              <p:cNvPr id="13" name="Text 10"/>
              <p:cNvSpPr/>
              <p:nvPr/>
            </p:nvSpPr>
            <p:spPr>
              <a:xfrm>
                <a:off x="3108960" y="2926080"/>
                <a:ext cx="8503920" cy="512064"/>
              </a:xfrm>
              <a:prstGeom prst="rect">
                <a:avLst/>
              </a:prstGeom>
              <a:noFill/>
              <a:ln/>
            </p:spPr>
            <p:txBody>
              <a:bodyPr wrap="square" lIns="0" tIns="0" rIns="0" bIns="0" rtlCol="0" anchor="ctr"/>
              <a:lstStyle/>
              <a:p>
                <a:pPr marL="0" indent="0">
                  <a:buNone/>
                </a:pPr>
                <a:r>
                  <a:rPr lang="en-US" sz="2000" dirty="0">
                    <a:solidFill>
                      <a:srgbClr val="1A2430"/>
                    </a:solidFill>
                    <a:latin typeface="Calibri" pitchFamily="34" charset="0"/>
                    <a:ea typeface="Calibri" pitchFamily="34" charset="-122"/>
                    <a:cs typeface="Calibri" pitchFamily="34" charset="-120"/>
                  </a:rPr>
                  <a:t>Kirk Sessions discern and complete a draft Action Plan.</a:t>
                </a:r>
                <a:endParaRPr lang="en-US" sz="2000" dirty="0"/>
              </a:p>
            </p:txBody>
          </p:sp>
        </p:grpSp>
      </p:grpSp>
      <p:grpSp>
        <p:nvGrpSpPr>
          <p:cNvPr id="38" name="Group 37">
            <a:extLst>
              <a:ext uri="{FF2B5EF4-FFF2-40B4-BE49-F238E27FC236}">
                <a16:creationId xmlns:a16="http://schemas.microsoft.com/office/drawing/2014/main" id="{F10E9080-43B0-4E6B-1E0D-0A90721591DB}"/>
              </a:ext>
            </a:extLst>
          </p:cNvPr>
          <p:cNvGrpSpPr/>
          <p:nvPr/>
        </p:nvGrpSpPr>
        <p:grpSpPr>
          <a:xfrm>
            <a:off x="548640" y="3566160"/>
            <a:ext cx="11064240" cy="512064"/>
            <a:chOff x="548640" y="3566160"/>
            <a:chExt cx="11064240" cy="512064"/>
          </a:xfrm>
        </p:grpSpPr>
        <p:sp>
          <p:nvSpPr>
            <p:cNvPr id="14" name="Shape 11"/>
            <p:cNvSpPr/>
            <p:nvPr/>
          </p:nvSpPr>
          <p:spPr>
            <a:xfrm>
              <a:off x="548640" y="3566160"/>
              <a:ext cx="2286000" cy="512064"/>
            </a:xfrm>
            <a:prstGeom prst="roundRect">
              <a:avLst>
                <a:gd name="adj" fmla="val 14286"/>
              </a:avLst>
            </a:prstGeom>
            <a:solidFill>
              <a:srgbClr val="16324F"/>
            </a:solidFill>
            <a:ln/>
          </p:spPr>
          <p:txBody>
            <a:bodyPr/>
            <a:lstStyle/>
            <a:p>
              <a:endParaRPr lang="en-US"/>
            </a:p>
          </p:txBody>
        </p:sp>
        <p:grpSp>
          <p:nvGrpSpPr>
            <p:cNvPr id="29" name="Group 28">
              <a:extLst>
                <a:ext uri="{FF2B5EF4-FFF2-40B4-BE49-F238E27FC236}">
                  <a16:creationId xmlns:a16="http://schemas.microsoft.com/office/drawing/2014/main" id="{C6C7EAB8-AF88-8D01-28D8-1EDD1AF43049}"/>
                </a:ext>
              </a:extLst>
            </p:cNvPr>
            <p:cNvGrpSpPr/>
            <p:nvPr/>
          </p:nvGrpSpPr>
          <p:grpSpPr>
            <a:xfrm>
              <a:off x="548640" y="3566160"/>
              <a:ext cx="11064240" cy="512064"/>
              <a:chOff x="548640" y="3566160"/>
              <a:chExt cx="11064240" cy="512064"/>
            </a:xfrm>
          </p:grpSpPr>
          <p:sp>
            <p:nvSpPr>
              <p:cNvPr id="15" name="Text 12"/>
              <p:cNvSpPr/>
              <p:nvPr/>
            </p:nvSpPr>
            <p:spPr>
              <a:xfrm>
                <a:off x="548640" y="3566160"/>
                <a:ext cx="2286000" cy="512064"/>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By 30 Nov 2026</a:t>
                </a:r>
                <a:endParaRPr lang="en-US" sz="2000" dirty="0"/>
              </a:p>
            </p:txBody>
          </p:sp>
          <p:sp>
            <p:nvSpPr>
              <p:cNvPr id="16" name="Text 13"/>
              <p:cNvSpPr/>
              <p:nvPr/>
            </p:nvSpPr>
            <p:spPr>
              <a:xfrm>
                <a:off x="3108960" y="3566160"/>
                <a:ext cx="8503920" cy="512064"/>
              </a:xfrm>
              <a:prstGeom prst="rect">
                <a:avLst/>
              </a:prstGeom>
              <a:noFill/>
              <a:ln/>
            </p:spPr>
            <p:txBody>
              <a:bodyPr wrap="square" lIns="0" tIns="0" rIns="0" bIns="0" rtlCol="0" anchor="ctr"/>
              <a:lstStyle/>
              <a:p>
                <a:pPr marL="0" indent="0">
                  <a:buNone/>
                </a:pPr>
                <a:r>
                  <a:rPr lang="en-US" sz="2000" dirty="0">
                    <a:solidFill>
                      <a:srgbClr val="1A2430"/>
                    </a:solidFill>
                    <a:latin typeface="Calibri" pitchFamily="34" charset="0"/>
                    <a:ea typeface="Calibri" pitchFamily="34" charset="-122"/>
                    <a:cs typeface="Calibri" pitchFamily="34" charset="-120"/>
                  </a:rPr>
                  <a:t>Draft plans submitted. Comments returned within six weeks.</a:t>
                </a:r>
                <a:endParaRPr lang="en-US" sz="2000" dirty="0"/>
              </a:p>
            </p:txBody>
          </p:sp>
        </p:grpSp>
      </p:grpSp>
      <p:grpSp>
        <p:nvGrpSpPr>
          <p:cNvPr id="39" name="Group 38">
            <a:extLst>
              <a:ext uri="{FF2B5EF4-FFF2-40B4-BE49-F238E27FC236}">
                <a16:creationId xmlns:a16="http://schemas.microsoft.com/office/drawing/2014/main" id="{6DC6979E-6722-36E6-0DDA-9CBF7D98CD11}"/>
              </a:ext>
            </a:extLst>
          </p:cNvPr>
          <p:cNvGrpSpPr/>
          <p:nvPr/>
        </p:nvGrpSpPr>
        <p:grpSpPr>
          <a:xfrm>
            <a:off x="548640" y="4206240"/>
            <a:ext cx="11064240" cy="512064"/>
            <a:chOff x="548640" y="4206240"/>
            <a:chExt cx="11064240" cy="512064"/>
          </a:xfrm>
        </p:grpSpPr>
        <p:sp>
          <p:nvSpPr>
            <p:cNvPr id="17" name="Shape 14"/>
            <p:cNvSpPr/>
            <p:nvPr/>
          </p:nvSpPr>
          <p:spPr>
            <a:xfrm>
              <a:off x="548640" y="4206240"/>
              <a:ext cx="2286000" cy="512064"/>
            </a:xfrm>
            <a:prstGeom prst="roundRect">
              <a:avLst>
                <a:gd name="adj" fmla="val 14286"/>
              </a:avLst>
            </a:prstGeom>
            <a:solidFill>
              <a:srgbClr val="EAF1F8"/>
            </a:solidFill>
            <a:ln/>
          </p:spPr>
          <p:txBody>
            <a:bodyPr/>
            <a:lstStyle/>
            <a:p>
              <a:endParaRPr lang="en-US"/>
            </a:p>
          </p:txBody>
        </p:sp>
        <p:grpSp>
          <p:nvGrpSpPr>
            <p:cNvPr id="30" name="Group 29">
              <a:extLst>
                <a:ext uri="{FF2B5EF4-FFF2-40B4-BE49-F238E27FC236}">
                  <a16:creationId xmlns:a16="http://schemas.microsoft.com/office/drawing/2014/main" id="{FBD8FC7C-81D8-1D04-453B-0DCA0865FB0C}"/>
                </a:ext>
              </a:extLst>
            </p:cNvPr>
            <p:cNvGrpSpPr/>
            <p:nvPr/>
          </p:nvGrpSpPr>
          <p:grpSpPr>
            <a:xfrm>
              <a:off x="548640" y="4206240"/>
              <a:ext cx="11064240" cy="512064"/>
              <a:chOff x="548640" y="4206240"/>
              <a:chExt cx="11064240" cy="512064"/>
            </a:xfrm>
          </p:grpSpPr>
          <p:sp>
            <p:nvSpPr>
              <p:cNvPr id="18" name="Text 15"/>
              <p:cNvSpPr/>
              <p:nvPr/>
            </p:nvSpPr>
            <p:spPr>
              <a:xfrm>
                <a:off x="548640" y="4206240"/>
                <a:ext cx="2286000" cy="512064"/>
              </a:xfrm>
              <a:prstGeom prst="rect">
                <a:avLst/>
              </a:prstGeom>
              <a:noFill/>
              <a:ln/>
            </p:spPr>
            <p:txBody>
              <a:bodyPr wrap="square" lIns="0" tIns="0" rIns="0" bIns="0" rtlCol="0" anchor="ctr"/>
              <a:lstStyle/>
              <a:p>
                <a:pPr marL="0" indent="0" algn="ctr">
                  <a:buNone/>
                </a:pPr>
                <a:r>
                  <a:rPr lang="en-US" sz="2000" b="1" dirty="0">
                    <a:solidFill>
                      <a:srgbClr val="16324F"/>
                    </a:solidFill>
                    <a:latin typeface="Calibri" pitchFamily="34" charset="0"/>
                    <a:ea typeface="Calibri" pitchFamily="34" charset="-122"/>
                    <a:cs typeface="Calibri" pitchFamily="34" charset="-120"/>
                  </a:rPr>
                  <a:t>Jan–Feb 2027</a:t>
                </a:r>
                <a:endParaRPr lang="en-US" sz="2000" dirty="0"/>
              </a:p>
            </p:txBody>
          </p:sp>
          <p:sp>
            <p:nvSpPr>
              <p:cNvPr id="19" name="Text 16"/>
              <p:cNvSpPr/>
              <p:nvPr/>
            </p:nvSpPr>
            <p:spPr>
              <a:xfrm>
                <a:off x="3108960" y="4206240"/>
                <a:ext cx="8503920" cy="512064"/>
              </a:xfrm>
              <a:prstGeom prst="rect">
                <a:avLst/>
              </a:prstGeom>
              <a:noFill/>
              <a:ln/>
            </p:spPr>
            <p:txBody>
              <a:bodyPr wrap="square" lIns="0" tIns="0" rIns="0" bIns="0" rtlCol="0" anchor="ctr"/>
              <a:lstStyle/>
              <a:p>
                <a:pPr marL="0" indent="0">
                  <a:buNone/>
                </a:pPr>
                <a:r>
                  <a:rPr lang="en-US" sz="2000" dirty="0">
                    <a:solidFill>
                      <a:srgbClr val="1A2430"/>
                    </a:solidFill>
                    <a:latin typeface="Calibri" pitchFamily="34" charset="0"/>
                    <a:ea typeface="Calibri" pitchFamily="34" charset="-122"/>
                    <a:cs typeface="Calibri" pitchFamily="34" charset="-120"/>
                  </a:rPr>
                  <a:t>Final adjustments. Formal adoption by the Kirk Session.</a:t>
                </a:r>
                <a:endParaRPr lang="en-US" sz="2000" dirty="0"/>
              </a:p>
            </p:txBody>
          </p:sp>
        </p:grpSp>
      </p:grpSp>
      <p:grpSp>
        <p:nvGrpSpPr>
          <p:cNvPr id="40" name="Group 39">
            <a:extLst>
              <a:ext uri="{FF2B5EF4-FFF2-40B4-BE49-F238E27FC236}">
                <a16:creationId xmlns:a16="http://schemas.microsoft.com/office/drawing/2014/main" id="{CB48BC98-0DFE-C922-9B19-3D8F7428B616}"/>
              </a:ext>
            </a:extLst>
          </p:cNvPr>
          <p:cNvGrpSpPr/>
          <p:nvPr/>
        </p:nvGrpSpPr>
        <p:grpSpPr>
          <a:xfrm>
            <a:off x="548640" y="4846320"/>
            <a:ext cx="11064240" cy="512064"/>
            <a:chOff x="548640" y="4846320"/>
            <a:chExt cx="11064240" cy="512064"/>
          </a:xfrm>
        </p:grpSpPr>
        <p:sp>
          <p:nvSpPr>
            <p:cNvPr id="20" name="Shape 17"/>
            <p:cNvSpPr/>
            <p:nvPr/>
          </p:nvSpPr>
          <p:spPr>
            <a:xfrm>
              <a:off x="548640" y="4846320"/>
              <a:ext cx="2286000" cy="512064"/>
            </a:xfrm>
            <a:prstGeom prst="roundRect">
              <a:avLst>
                <a:gd name="adj" fmla="val 14286"/>
              </a:avLst>
            </a:prstGeom>
            <a:solidFill>
              <a:srgbClr val="16324F"/>
            </a:solidFill>
            <a:ln/>
          </p:spPr>
          <p:txBody>
            <a:bodyPr/>
            <a:lstStyle/>
            <a:p>
              <a:endParaRPr lang="en-US"/>
            </a:p>
          </p:txBody>
        </p:sp>
        <p:grpSp>
          <p:nvGrpSpPr>
            <p:cNvPr id="31" name="Group 30">
              <a:extLst>
                <a:ext uri="{FF2B5EF4-FFF2-40B4-BE49-F238E27FC236}">
                  <a16:creationId xmlns:a16="http://schemas.microsoft.com/office/drawing/2014/main" id="{F2C73E28-A44A-1D22-D026-3D0607A10DDA}"/>
                </a:ext>
              </a:extLst>
            </p:cNvPr>
            <p:cNvGrpSpPr/>
            <p:nvPr/>
          </p:nvGrpSpPr>
          <p:grpSpPr>
            <a:xfrm>
              <a:off x="548640" y="4846320"/>
              <a:ext cx="11064240" cy="512064"/>
              <a:chOff x="548640" y="4846320"/>
              <a:chExt cx="11064240" cy="512064"/>
            </a:xfrm>
          </p:grpSpPr>
          <p:sp>
            <p:nvSpPr>
              <p:cNvPr id="21" name="Text 18"/>
              <p:cNvSpPr/>
              <p:nvPr/>
            </p:nvSpPr>
            <p:spPr>
              <a:xfrm>
                <a:off x="548640" y="4846320"/>
                <a:ext cx="2286000" cy="512064"/>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14 Feb 2027</a:t>
                </a:r>
                <a:endParaRPr lang="en-US" sz="2000" dirty="0"/>
              </a:p>
            </p:txBody>
          </p:sp>
          <p:sp>
            <p:nvSpPr>
              <p:cNvPr id="22" name="Text 19"/>
              <p:cNvSpPr/>
              <p:nvPr/>
            </p:nvSpPr>
            <p:spPr>
              <a:xfrm>
                <a:off x="3108960" y="4846320"/>
                <a:ext cx="8503920" cy="512064"/>
              </a:xfrm>
              <a:prstGeom prst="rect">
                <a:avLst/>
              </a:prstGeom>
              <a:noFill/>
              <a:ln/>
            </p:spPr>
            <p:txBody>
              <a:bodyPr wrap="square" lIns="0" tIns="0" rIns="0" bIns="0" rtlCol="0" anchor="ctr"/>
              <a:lstStyle/>
              <a:p>
                <a:pPr marL="0" indent="0">
                  <a:buNone/>
                </a:pPr>
                <a:r>
                  <a:rPr lang="en-US" sz="2000" dirty="0">
                    <a:solidFill>
                      <a:srgbClr val="1A2430"/>
                    </a:solidFill>
                    <a:latin typeface="Calibri" pitchFamily="34" charset="0"/>
                    <a:ea typeface="Calibri" pitchFamily="34" charset="-122"/>
                    <a:cs typeface="Calibri" pitchFamily="34" charset="-120"/>
                  </a:rPr>
                  <a:t>Action Plan submitted to Presbytery in the Attestation Process.</a:t>
                </a:r>
                <a:endParaRPr lang="en-US" sz="2000" dirty="0"/>
              </a:p>
            </p:txBody>
          </p:sp>
        </p:grpSp>
      </p:grpSp>
      <p:grpSp>
        <p:nvGrpSpPr>
          <p:cNvPr id="34" name="Group 33">
            <a:extLst>
              <a:ext uri="{FF2B5EF4-FFF2-40B4-BE49-F238E27FC236}">
                <a16:creationId xmlns:a16="http://schemas.microsoft.com/office/drawing/2014/main" id="{E5180531-35AF-6CA8-27C3-C4700DFAAFA0}"/>
              </a:ext>
            </a:extLst>
          </p:cNvPr>
          <p:cNvGrpSpPr/>
          <p:nvPr/>
        </p:nvGrpSpPr>
        <p:grpSpPr>
          <a:xfrm>
            <a:off x="548640" y="5486400"/>
            <a:ext cx="11064240" cy="524590"/>
            <a:chOff x="548640" y="5486400"/>
            <a:chExt cx="11064240" cy="524590"/>
          </a:xfrm>
        </p:grpSpPr>
        <p:sp>
          <p:nvSpPr>
            <p:cNvPr id="23" name="Shape 20"/>
            <p:cNvSpPr/>
            <p:nvPr/>
          </p:nvSpPr>
          <p:spPr>
            <a:xfrm>
              <a:off x="548640" y="5498926"/>
              <a:ext cx="2286000" cy="512064"/>
            </a:xfrm>
            <a:prstGeom prst="roundRect">
              <a:avLst>
                <a:gd name="adj" fmla="val 14286"/>
              </a:avLst>
            </a:prstGeom>
            <a:solidFill>
              <a:srgbClr val="EAF1F8"/>
            </a:solidFill>
            <a:ln/>
          </p:spPr>
          <p:txBody>
            <a:bodyPr/>
            <a:lstStyle/>
            <a:p>
              <a:endParaRPr lang="en-US" dirty="0"/>
            </a:p>
          </p:txBody>
        </p:sp>
        <p:sp>
          <p:nvSpPr>
            <p:cNvPr id="24" name="Text 21"/>
            <p:cNvSpPr/>
            <p:nvPr/>
          </p:nvSpPr>
          <p:spPr>
            <a:xfrm>
              <a:off x="548640" y="5486400"/>
              <a:ext cx="2286000" cy="512064"/>
            </a:xfrm>
            <a:prstGeom prst="rect">
              <a:avLst/>
            </a:prstGeom>
            <a:noFill/>
            <a:ln/>
          </p:spPr>
          <p:txBody>
            <a:bodyPr wrap="square" lIns="0" tIns="0" rIns="0" bIns="0" rtlCol="0" anchor="ctr"/>
            <a:lstStyle/>
            <a:p>
              <a:pPr marL="0" indent="0" algn="ctr">
                <a:buNone/>
              </a:pPr>
              <a:r>
                <a:rPr lang="en-US" sz="2000" b="1" dirty="0">
                  <a:solidFill>
                    <a:srgbClr val="16324F"/>
                  </a:solidFill>
                  <a:latin typeface="Calibri" pitchFamily="34" charset="0"/>
                  <a:ea typeface="Calibri" pitchFamily="34" charset="-122"/>
                  <a:cs typeface="Calibri" pitchFamily="34" charset="-120"/>
                </a:rPr>
                <a:t>March 2027</a:t>
              </a:r>
              <a:endParaRPr lang="en-US" sz="2000" dirty="0"/>
            </a:p>
          </p:txBody>
        </p:sp>
        <p:sp>
          <p:nvSpPr>
            <p:cNvPr id="25" name="Text 22"/>
            <p:cNvSpPr/>
            <p:nvPr/>
          </p:nvSpPr>
          <p:spPr>
            <a:xfrm>
              <a:off x="3108960" y="5486400"/>
              <a:ext cx="8503920" cy="512064"/>
            </a:xfrm>
            <a:prstGeom prst="rect">
              <a:avLst/>
            </a:prstGeom>
            <a:noFill/>
            <a:ln/>
          </p:spPr>
          <p:txBody>
            <a:bodyPr wrap="square" lIns="0" tIns="0" rIns="0" bIns="0" rtlCol="0" anchor="ctr"/>
            <a:lstStyle/>
            <a:p>
              <a:pPr marL="0" indent="0">
                <a:buNone/>
              </a:pPr>
              <a:r>
                <a:rPr lang="en-US" sz="2000" dirty="0">
                  <a:solidFill>
                    <a:srgbClr val="1A2430"/>
                  </a:solidFill>
                  <a:latin typeface="Calibri" pitchFamily="34" charset="0"/>
                  <a:ea typeface="Calibri" pitchFamily="34" charset="-122"/>
                  <a:cs typeface="Calibri" pitchFamily="34" charset="-120"/>
                </a:rPr>
                <a:t>Committee reports to Presbytery on submission of Action Plans.</a:t>
              </a:r>
              <a:endParaRPr lang="en-US" sz="2000" dirty="0"/>
            </a:p>
          </p:txBody>
        </p:sp>
      </p:grpSp>
      <p:sp>
        <p:nvSpPr>
          <p:cNvPr id="26" name="Text 23"/>
          <p:cNvSpPr/>
          <p:nvPr/>
        </p:nvSpPr>
        <p:spPr>
          <a:xfrm>
            <a:off x="548640" y="6172200"/>
            <a:ext cx="11064240" cy="320040"/>
          </a:xfrm>
          <a:prstGeom prst="rect">
            <a:avLst/>
          </a:prstGeom>
          <a:noFill/>
          <a:ln/>
        </p:spPr>
        <p:txBody>
          <a:bodyPr wrap="square" lIns="0" tIns="0" rIns="0" bIns="0" rtlCol="0" anchor="ctr"/>
          <a:lstStyle/>
          <a:p>
            <a:pPr marL="0" indent="0">
              <a:buNone/>
            </a:pPr>
            <a:r>
              <a:rPr lang="en-US" sz="2000" i="1" dirty="0">
                <a:solidFill>
                  <a:srgbClr val="5B6B7B"/>
                </a:solidFill>
                <a:latin typeface="Calibri" pitchFamily="34" charset="0"/>
                <a:ea typeface="Calibri" pitchFamily="34" charset="-122"/>
                <a:cs typeface="Calibri" pitchFamily="34" charset="-120"/>
              </a:rPr>
              <a:t>The two dates in dark blue are your deadlines.</a:t>
            </a: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childTnLst>
                          </p:cTn>
                        </p:par>
                        <p:par>
                          <p:cTn id="43" fill="hold">
                            <p:stCondLst>
                              <p:cond delay="500"/>
                            </p:stCondLst>
                            <p:childTnLst>
                              <p:par>
                                <p:cTn id="44" presetID="10" presetClass="entr" presetSubtype="0" fill="hold" grpId="0" nodeType="afterEffect">
                                  <p:stCondLst>
                                    <p:cond delay="100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47472"/>
            <a:ext cx="11064240" cy="274320"/>
          </a:xfrm>
          <a:prstGeom prst="rect">
            <a:avLst/>
          </a:prstGeom>
          <a:noFill/>
          <a:ln/>
        </p:spPr>
        <p:txBody>
          <a:bodyPr wrap="square" lIns="0" tIns="0" rIns="0" bIns="0" rtlCol="0" anchor="ctr"/>
          <a:lstStyle/>
          <a:p>
            <a:pPr marL="0" indent="0">
              <a:buNone/>
            </a:pPr>
            <a:r>
              <a:rPr lang="en-US" sz="1100" b="1" kern="0" spc="200" dirty="0">
                <a:solidFill>
                  <a:srgbClr val="C9A227"/>
                </a:solidFill>
                <a:latin typeface="Calibri" pitchFamily="34" charset="0"/>
                <a:ea typeface="Calibri" pitchFamily="34" charset="-122"/>
                <a:cs typeface="Calibri" pitchFamily="34" charset="-120"/>
              </a:rPr>
              <a:t>YOU ARE NOT DOING THIS ALONE</a:t>
            </a:r>
            <a:endParaRPr lang="en-US" sz="1100" dirty="0"/>
          </a:p>
        </p:txBody>
      </p:sp>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Support Available, and What Follows</a:t>
            </a:r>
            <a:endParaRPr lang="en-US" sz="3000" dirty="0"/>
          </a:p>
        </p:txBody>
      </p:sp>
      <p:sp>
        <p:nvSpPr>
          <p:cNvPr id="5" name="Text 2"/>
          <p:cNvSpPr/>
          <p:nvPr/>
        </p:nvSpPr>
        <p:spPr>
          <a:xfrm>
            <a:off x="548640" y="1600200"/>
            <a:ext cx="5440680" cy="365760"/>
          </a:xfrm>
          <a:prstGeom prst="rect">
            <a:avLst/>
          </a:prstGeom>
          <a:noFill/>
          <a:ln/>
        </p:spPr>
        <p:txBody>
          <a:bodyPr wrap="square" lIns="0" tIns="0" rIns="0" bIns="0" rtlCol="0" anchor="ctr"/>
          <a:lstStyle/>
          <a:p>
            <a:pPr marL="0" indent="0">
              <a:buNone/>
            </a:pPr>
            <a:r>
              <a:rPr lang="en-US" sz="3200" b="1" dirty="0">
                <a:solidFill>
                  <a:srgbClr val="16324F"/>
                </a:solidFill>
                <a:latin typeface="Cambria" pitchFamily="34" charset="0"/>
                <a:ea typeface="Cambria" pitchFamily="34" charset="-122"/>
                <a:cs typeface="Cambria" pitchFamily="34" charset="-120"/>
              </a:rPr>
              <a:t>Support from the Committee</a:t>
            </a:r>
            <a:endParaRPr lang="en-US" sz="3200" dirty="0"/>
          </a:p>
        </p:txBody>
      </p:sp>
      <p:sp>
        <p:nvSpPr>
          <p:cNvPr id="6" name="Text 3"/>
          <p:cNvSpPr/>
          <p:nvPr/>
        </p:nvSpPr>
        <p:spPr>
          <a:xfrm>
            <a:off x="548640" y="2103120"/>
            <a:ext cx="5440680" cy="3291840"/>
          </a:xfrm>
          <a:prstGeom prst="rect">
            <a:avLst/>
          </a:prstGeom>
          <a:noFill/>
          <a:ln/>
        </p:spPr>
        <p:txBody>
          <a:bodyPr wrap="square" lIns="0" tIns="0" rIns="0" bIns="0" rtlCol="0" anchor="t"/>
          <a:lstStyle/>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Your named Congregational Facilitator, throughout.</a:t>
            </a:r>
            <a:endParaRPr lang="en-US" sz="2400" dirty="0"/>
          </a:p>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Written comments on every draft submitted by 30 November 2026.</a:t>
            </a:r>
            <a:endParaRPr lang="en-US" sz="2400" dirty="0"/>
          </a:p>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Three documents: the Template, the Completion Guide and the Vision Guide.</a:t>
            </a:r>
            <a:endParaRPr lang="en-US" sz="2400" dirty="0"/>
          </a:p>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A conversation at any point. Do not wait for something to stall.</a:t>
            </a:r>
            <a:endParaRPr lang="en-US" sz="2400" dirty="0"/>
          </a:p>
        </p:txBody>
      </p:sp>
      <p:sp>
        <p:nvSpPr>
          <p:cNvPr id="7" name="Text 4"/>
          <p:cNvSpPr/>
          <p:nvPr/>
        </p:nvSpPr>
        <p:spPr>
          <a:xfrm>
            <a:off x="6309360" y="1600200"/>
            <a:ext cx="5303520" cy="365760"/>
          </a:xfrm>
          <a:prstGeom prst="rect">
            <a:avLst/>
          </a:prstGeom>
          <a:noFill/>
          <a:ln/>
        </p:spPr>
        <p:txBody>
          <a:bodyPr wrap="square" lIns="0" tIns="0" rIns="0" bIns="0" rtlCol="0" anchor="ctr"/>
          <a:lstStyle/>
          <a:p>
            <a:pPr marL="0" indent="0">
              <a:buNone/>
            </a:pPr>
            <a:r>
              <a:rPr lang="en-US" sz="3200" b="1" dirty="0">
                <a:solidFill>
                  <a:srgbClr val="16324F"/>
                </a:solidFill>
                <a:latin typeface="Cambria" pitchFamily="34" charset="0"/>
                <a:ea typeface="Cambria" pitchFamily="34" charset="-122"/>
                <a:cs typeface="Cambria" pitchFamily="34" charset="-120"/>
              </a:rPr>
              <a:t>After the plan is approved</a:t>
            </a:r>
            <a:endParaRPr lang="en-US" sz="3200" dirty="0"/>
          </a:p>
        </p:txBody>
      </p:sp>
      <p:sp>
        <p:nvSpPr>
          <p:cNvPr id="8" name="Text 5"/>
          <p:cNvSpPr/>
          <p:nvPr/>
        </p:nvSpPr>
        <p:spPr>
          <a:xfrm>
            <a:off x="6309360" y="2103120"/>
            <a:ext cx="5303520" cy="3291840"/>
          </a:xfrm>
          <a:prstGeom prst="rect">
            <a:avLst/>
          </a:prstGeom>
          <a:noFill/>
          <a:ln/>
        </p:spPr>
        <p:txBody>
          <a:bodyPr wrap="square" lIns="0" tIns="0" rIns="0" bIns="0" rtlCol="0" anchor="t"/>
          <a:lstStyle/>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Review the plan every year, ahead of Presbytery’s annual attestation.</a:t>
            </a:r>
            <a:endParaRPr lang="en-US" sz="2400" dirty="0"/>
          </a:p>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Update the status of each item.</a:t>
            </a:r>
            <a:endParaRPr lang="en-US" sz="2400" dirty="0"/>
          </a:p>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Adjust where the situation has changed. The plan is a living document.</a:t>
            </a:r>
            <a:endParaRPr lang="en-US" sz="2400" dirty="0"/>
          </a:p>
          <a:p>
            <a:pPr marL="152400" indent="-152400">
              <a:spcAft>
                <a:spcPts val="600"/>
              </a:spcAft>
              <a:buSzPct val="100000"/>
              <a:buChar char="•"/>
            </a:pPr>
            <a:r>
              <a:rPr lang="en-US" sz="2400" dirty="0">
                <a:solidFill>
                  <a:srgbClr val="1A2430"/>
                </a:solidFill>
                <a:latin typeface="Calibri" pitchFamily="34" charset="0"/>
                <a:ea typeface="Calibri" pitchFamily="34" charset="-122"/>
                <a:cs typeface="Calibri" pitchFamily="34" charset="-120"/>
              </a:rPr>
              <a:t>Re-evaluate every five years, in line with the Presbytery Mission Plan.</a:t>
            </a:r>
            <a:endParaRPr lang="en-US" sz="2400" dirty="0"/>
          </a:p>
        </p:txBody>
      </p:sp>
      <p:grpSp>
        <p:nvGrpSpPr>
          <p:cNvPr id="4" name="Group 3">
            <a:extLst>
              <a:ext uri="{FF2B5EF4-FFF2-40B4-BE49-F238E27FC236}">
                <a16:creationId xmlns:a16="http://schemas.microsoft.com/office/drawing/2014/main" id="{62E9F988-8FEE-C29D-56A0-D560C7C02895}"/>
              </a:ext>
            </a:extLst>
          </p:cNvPr>
          <p:cNvGrpSpPr/>
          <p:nvPr/>
        </p:nvGrpSpPr>
        <p:grpSpPr>
          <a:xfrm>
            <a:off x="548640" y="5486400"/>
            <a:ext cx="11064240" cy="777240"/>
            <a:chOff x="548640" y="5486400"/>
            <a:chExt cx="11064240" cy="777240"/>
          </a:xfrm>
        </p:grpSpPr>
        <p:sp>
          <p:nvSpPr>
            <p:cNvPr id="9" name="Shape 6"/>
            <p:cNvSpPr/>
            <p:nvPr/>
          </p:nvSpPr>
          <p:spPr>
            <a:xfrm>
              <a:off x="548640" y="5486400"/>
              <a:ext cx="11064240" cy="777240"/>
            </a:xfrm>
            <a:prstGeom prst="roundRect">
              <a:avLst>
                <a:gd name="adj" fmla="val 11765"/>
              </a:avLst>
            </a:prstGeom>
            <a:solidFill>
              <a:srgbClr val="EAF1F8"/>
            </a:solidFill>
            <a:ln/>
          </p:spPr>
          <p:txBody>
            <a:bodyPr/>
            <a:lstStyle/>
            <a:p>
              <a:endParaRPr lang="en-US"/>
            </a:p>
          </p:txBody>
        </p:sp>
        <p:sp>
          <p:nvSpPr>
            <p:cNvPr id="10" name="Text 7"/>
            <p:cNvSpPr/>
            <p:nvPr/>
          </p:nvSpPr>
          <p:spPr>
            <a:xfrm>
              <a:off x="868680" y="5486400"/>
              <a:ext cx="10424160" cy="777240"/>
            </a:xfrm>
            <a:prstGeom prst="rect">
              <a:avLst/>
            </a:prstGeom>
            <a:noFill/>
            <a:ln/>
          </p:spPr>
          <p:txBody>
            <a:bodyPr wrap="square" lIns="0" tIns="0" rIns="0" bIns="0" rtlCol="0" anchor="ctr"/>
            <a:lstStyle/>
            <a:p>
              <a:pPr marL="0" indent="0">
                <a:buNone/>
              </a:pPr>
              <a:r>
                <a:rPr lang="en-US" sz="2400" i="1" dirty="0">
                  <a:solidFill>
                    <a:srgbClr val="16324F"/>
                  </a:solidFill>
                  <a:latin typeface="Cambria" pitchFamily="34" charset="0"/>
                  <a:ea typeface="Cambria" pitchFamily="34" charset="-122"/>
                  <a:cs typeface="Cambria" pitchFamily="34" charset="-120"/>
                </a:rPr>
                <a:t>The Presbytery would rather receive an honest plan that names its limits than a polished plan that papers over them.</a:t>
              </a:r>
              <a:endParaRPr lang="en-US" sz="2400" dirty="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fade">
                                      <p:cBhvr>
                                        <p:cTn id="26" dur="5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500"/>
                                        <p:tgtEl>
                                          <p:spTgt spid="6">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Effect transition="in" filter="fade">
                                      <p:cBhvr>
                                        <p:cTn id="36" dur="500"/>
                                        <p:tgtEl>
                                          <p:spTgt spid="6">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
                                            <p:txEl>
                                              <p:pRg st="0" end="0"/>
                                            </p:txEl>
                                          </p:spTgt>
                                        </p:tgtEl>
                                        <p:attrNameLst>
                                          <p:attrName>style.visibility</p:attrName>
                                        </p:attrNameLst>
                                      </p:cBhvr>
                                      <p:to>
                                        <p:strVal val="visible"/>
                                      </p:to>
                                    </p:set>
                                    <p:animEffect transition="in" filter="fade">
                                      <p:cBhvr>
                                        <p:cTn id="46" dur="500"/>
                                        <p:tgtEl>
                                          <p:spTgt spid="8">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8">
                                            <p:txEl>
                                              <p:pRg st="1" end="1"/>
                                            </p:txEl>
                                          </p:spTgt>
                                        </p:tgtEl>
                                        <p:attrNameLst>
                                          <p:attrName>style.visibility</p:attrName>
                                        </p:attrNameLst>
                                      </p:cBhvr>
                                      <p:to>
                                        <p:strVal val="visible"/>
                                      </p:to>
                                    </p:set>
                                    <p:animEffect transition="in" filter="fade">
                                      <p:cBhvr>
                                        <p:cTn id="51" dur="500"/>
                                        <p:tgtEl>
                                          <p:spTgt spid="8">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8">
                                            <p:txEl>
                                              <p:pRg st="2" end="2"/>
                                            </p:txEl>
                                          </p:spTgt>
                                        </p:tgtEl>
                                        <p:attrNameLst>
                                          <p:attrName>style.visibility</p:attrName>
                                        </p:attrNameLst>
                                      </p:cBhvr>
                                      <p:to>
                                        <p:strVal val="visible"/>
                                      </p:to>
                                    </p:set>
                                    <p:animEffect transition="in" filter="fade">
                                      <p:cBhvr>
                                        <p:cTn id="56" dur="500"/>
                                        <p:tgtEl>
                                          <p:spTgt spid="8">
                                            <p:txEl>
                                              <p:pRg st="2" end="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8">
                                            <p:txEl>
                                              <p:pRg st="3" end="3"/>
                                            </p:txEl>
                                          </p:spTgt>
                                        </p:tgtEl>
                                        <p:attrNameLst>
                                          <p:attrName>style.visibility</p:attrName>
                                        </p:attrNameLst>
                                      </p:cBhvr>
                                      <p:to>
                                        <p:strVal val="visible"/>
                                      </p:to>
                                    </p:set>
                                    <p:animEffect transition="in" filter="fade">
                                      <p:cBhvr>
                                        <p:cTn id="61" dur="500"/>
                                        <p:tgtEl>
                                          <p:spTgt spid="8">
                                            <p:txEl>
                                              <p:pRg st="3" end="3"/>
                                            </p:txEl>
                                          </p:spTgt>
                                        </p:tgtEl>
                                      </p:cBhvr>
                                    </p:animEffect>
                                  </p:childTnLst>
                                </p:cTn>
                              </p:par>
                            </p:childTnLst>
                          </p:cTn>
                        </p:par>
                        <p:par>
                          <p:cTn id="62" fill="hold">
                            <p:stCondLst>
                              <p:cond delay="500"/>
                            </p:stCondLst>
                            <p:childTnLst>
                              <p:par>
                                <p:cTn id="63" presetID="10" presetClass="entr" presetSubtype="0" fill="hold" nodeType="afterEffect">
                                  <p:stCondLst>
                                    <p:cond delay="3000"/>
                                  </p:stCondLst>
                                  <p:childTnLst>
                                    <p:set>
                                      <p:cBhvr>
                                        <p:cTn id="64" dur="1" fill="hold">
                                          <p:stCondLst>
                                            <p:cond delay="0"/>
                                          </p:stCondLst>
                                        </p:cTn>
                                        <p:tgtEl>
                                          <p:spTgt spid="4"/>
                                        </p:tgtEl>
                                        <p:attrNameLst>
                                          <p:attrName>style.visibility</p:attrName>
                                        </p:attrNameLst>
                                      </p:cBhvr>
                                      <p:to>
                                        <p:strVal val="visible"/>
                                      </p:to>
                                    </p:set>
                                    <p:animEffect transition="in" filter="fade">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uiExpand="1" build="p"/>
      <p:bldP spid="7" grpId="0" animBg="1"/>
      <p:bldP spid="8"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Questions and Answers</a:t>
            </a:r>
            <a:endParaRPr lang="en-US" sz="3000" dirty="0"/>
          </a:p>
        </p:txBody>
      </p:sp>
      <p:pic>
        <p:nvPicPr>
          <p:cNvPr id="5" name="Image 0" descr="preencoded.png"/>
          <p:cNvPicPr>
            <a:picLocks noChangeAspect="1"/>
          </p:cNvPicPr>
          <p:nvPr/>
        </p:nvPicPr>
        <p:blipFill>
          <a:blip r:embed="rId3"/>
          <a:stretch>
            <a:fillRect/>
          </a:stretch>
        </p:blipFill>
        <p:spPr>
          <a:xfrm>
            <a:off x="5458968" y="2194560"/>
            <a:ext cx="1280160" cy="1280160"/>
          </a:xfrm>
          <a:prstGeom prst="rect">
            <a:avLst/>
          </a:prstGeom>
        </p:spPr>
      </p:pic>
      <p:sp>
        <p:nvSpPr>
          <p:cNvPr id="6" name="Text 2"/>
          <p:cNvSpPr/>
          <p:nvPr/>
        </p:nvSpPr>
        <p:spPr>
          <a:xfrm>
            <a:off x="548640" y="3749040"/>
            <a:ext cx="11064240" cy="640080"/>
          </a:xfrm>
          <a:prstGeom prst="rect">
            <a:avLst/>
          </a:prstGeom>
          <a:noFill/>
          <a:ln/>
        </p:spPr>
        <p:txBody>
          <a:bodyPr wrap="square" lIns="0" tIns="0" rIns="0" bIns="0" rtlCol="0" anchor="ctr"/>
          <a:lstStyle/>
          <a:p>
            <a:pPr marL="0" indent="0" algn="ctr">
              <a:buNone/>
            </a:pPr>
            <a:r>
              <a:rPr lang="en-US" sz="4800" b="1" dirty="0">
                <a:solidFill>
                  <a:srgbClr val="16324F"/>
                </a:solidFill>
                <a:latin typeface="Cambria" pitchFamily="34" charset="0"/>
                <a:ea typeface="Cambria" pitchFamily="34" charset="-122"/>
                <a:cs typeface="Cambria" pitchFamily="34" charset="-120"/>
              </a:rPr>
              <a:t>Ask us anything</a:t>
            </a:r>
            <a:endParaRPr lang="en-US" sz="4800" dirty="0"/>
          </a:p>
        </p:txBody>
      </p:sp>
      <p:sp>
        <p:nvSpPr>
          <p:cNvPr id="7" name="Text 3"/>
          <p:cNvSpPr/>
          <p:nvPr/>
        </p:nvSpPr>
        <p:spPr>
          <a:xfrm>
            <a:off x="548640" y="4480560"/>
            <a:ext cx="11064240" cy="457200"/>
          </a:xfrm>
          <a:prstGeom prst="rect">
            <a:avLst/>
          </a:prstGeom>
          <a:noFill/>
          <a:ln/>
        </p:spPr>
        <p:txBody>
          <a:bodyPr wrap="square" lIns="0" tIns="0" rIns="0" bIns="0" rtlCol="0" anchor="ctr"/>
          <a:lstStyle/>
          <a:p>
            <a:pPr marL="0" indent="0" algn="ctr">
              <a:buNone/>
            </a:pPr>
            <a:r>
              <a:rPr lang="en-US" sz="2400" dirty="0">
                <a:solidFill>
                  <a:srgbClr val="5B6B7B"/>
                </a:solidFill>
                <a:latin typeface="Calibri" pitchFamily="34" charset="0"/>
                <a:ea typeface="Calibri" pitchFamily="34" charset="-122"/>
                <a:cs typeface="Calibri" pitchFamily="34" charset="-120"/>
              </a:rPr>
              <a:t>Where we do not know the answer, we will say so and come back to you.</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500"/>
                            </p:stCondLst>
                            <p:childTnLst>
                              <p:par>
                                <p:cTn id="13" presetID="10" presetClass="entr" presetSubtype="0" fill="hold" grpId="0" nodeType="afterEffect">
                                  <p:stCondLst>
                                    <p:cond delay="2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200"/>
                            </p:stCondLst>
                            <p:childTnLst>
                              <p:par>
                                <p:cTn id="17" presetID="10" presetClass="entr" presetSubtype="0" fill="hold" grpId="0" nodeType="afterEffect">
                                  <p:stCondLst>
                                    <p:cond delay="2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03504"/>
            <a:ext cx="11064240" cy="640080"/>
          </a:xfrm>
          <a:prstGeom prst="rect">
            <a:avLst/>
          </a:prstGeom>
          <a:noFill/>
          <a:ln/>
        </p:spPr>
        <p:txBody>
          <a:bodyPr wrap="square" lIns="0" tIns="0" rIns="0" bIns="0" rtlCol="0" anchor="ctr"/>
          <a:lstStyle/>
          <a:p>
            <a:pPr marL="0" indent="0">
              <a:buNone/>
            </a:pPr>
            <a:r>
              <a:rPr lang="en-US" sz="3000" b="1" dirty="0">
                <a:solidFill>
                  <a:srgbClr val="16324F"/>
                </a:solidFill>
                <a:latin typeface="Cambria" pitchFamily="34" charset="0"/>
                <a:ea typeface="Cambria" pitchFamily="34" charset="-122"/>
                <a:cs typeface="Cambria" pitchFamily="34" charset="-120"/>
              </a:rPr>
              <a:t>Take This Back to Your Kirk Session</a:t>
            </a:r>
            <a:endParaRPr lang="en-US" sz="3000" dirty="0"/>
          </a:p>
        </p:txBody>
      </p:sp>
      <p:sp>
        <p:nvSpPr>
          <p:cNvPr id="5" name="Text 2"/>
          <p:cNvSpPr/>
          <p:nvPr/>
        </p:nvSpPr>
        <p:spPr>
          <a:xfrm>
            <a:off x="548640" y="1600200"/>
            <a:ext cx="5669280" cy="365760"/>
          </a:xfrm>
          <a:prstGeom prst="rect">
            <a:avLst/>
          </a:prstGeom>
          <a:noFill/>
          <a:ln/>
        </p:spPr>
        <p:txBody>
          <a:bodyPr wrap="square" lIns="0" tIns="0" rIns="0" bIns="0" rtlCol="0" anchor="ctr"/>
          <a:lstStyle/>
          <a:p>
            <a:pPr marL="0" indent="0">
              <a:buNone/>
            </a:pPr>
            <a:r>
              <a:rPr lang="en-US" sz="2800" b="1" dirty="0">
                <a:solidFill>
                  <a:srgbClr val="16324F"/>
                </a:solidFill>
                <a:latin typeface="Cambria" pitchFamily="34" charset="0"/>
                <a:ea typeface="Cambria" pitchFamily="34" charset="-122"/>
                <a:cs typeface="Cambria" pitchFamily="34" charset="-120"/>
              </a:rPr>
              <a:t>At your next Session meeting</a:t>
            </a:r>
            <a:endParaRPr lang="en-US" sz="2800" dirty="0"/>
          </a:p>
        </p:txBody>
      </p:sp>
      <p:grpSp>
        <p:nvGrpSpPr>
          <p:cNvPr id="4" name="Group 3">
            <a:extLst>
              <a:ext uri="{FF2B5EF4-FFF2-40B4-BE49-F238E27FC236}">
                <a16:creationId xmlns:a16="http://schemas.microsoft.com/office/drawing/2014/main" id="{7DCC77C4-C9B3-F6D0-8206-3BDA3F492002}"/>
              </a:ext>
            </a:extLst>
          </p:cNvPr>
          <p:cNvGrpSpPr/>
          <p:nvPr/>
        </p:nvGrpSpPr>
        <p:grpSpPr>
          <a:xfrm>
            <a:off x="594360" y="2103120"/>
            <a:ext cx="5623560" cy="502920"/>
            <a:chOff x="594360" y="2103120"/>
            <a:chExt cx="5623560" cy="502920"/>
          </a:xfrm>
        </p:grpSpPr>
        <p:pic>
          <p:nvPicPr>
            <p:cNvPr id="6" name="Image 0" descr="preencoded.png"/>
            <p:cNvPicPr>
              <a:picLocks noChangeAspect="1"/>
            </p:cNvPicPr>
            <p:nvPr/>
          </p:nvPicPr>
          <p:blipFill>
            <a:blip r:embed="rId3"/>
            <a:stretch>
              <a:fillRect/>
            </a:stretch>
          </p:blipFill>
          <p:spPr>
            <a:xfrm>
              <a:off x="594360" y="2286000"/>
              <a:ext cx="274320" cy="274320"/>
            </a:xfrm>
            <a:prstGeom prst="rect">
              <a:avLst/>
            </a:prstGeom>
          </p:spPr>
        </p:pic>
        <p:sp>
          <p:nvSpPr>
            <p:cNvPr id="7" name="Text 3"/>
            <p:cNvSpPr/>
            <p:nvPr/>
          </p:nvSpPr>
          <p:spPr>
            <a:xfrm>
              <a:off x="1005840" y="2103120"/>
              <a:ext cx="5212080" cy="502920"/>
            </a:xfrm>
            <a:prstGeom prst="rect">
              <a:avLst/>
            </a:prstGeom>
            <a:noFill/>
            <a:ln/>
          </p:spPr>
          <p:txBody>
            <a:bodyPr wrap="square" lIns="0" tIns="0" rIns="0" bIns="0" rtlCol="0" anchor="t"/>
            <a:lstStyle/>
            <a:p>
              <a:pPr marL="0" indent="0">
                <a:lnSpc>
                  <a:spcPct val="105000"/>
                </a:lnSpc>
                <a:buNone/>
              </a:pPr>
              <a:r>
                <a:rPr lang="en-US" sz="2000" dirty="0">
                  <a:solidFill>
                    <a:srgbClr val="1A2430"/>
                  </a:solidFill>
                  <a:latin typeface="Calibri" pitchFamily="34" charset="0"/>
                  <a:ea typeface="Calibri" pitchFamily="34" charset="-122"/>
                  <a:cs typeface="Calibri" pitchFamily="34" charset="-120"/>
                </a:rPr>
                <a:t>Share what you heard today and start the conversation.</a:t>
              </a:r>
              <a:endParaRPr lang="en-US" sz="2000" dirty="0"/>
            </a:p>
          </p:txBody>
        </p:sp>
      </p:grpSp>
      <p:grpSp>
        <p:nvGrpSpPr>
          <p:cNvPr id="30" name="Group 29">
            <a:extLst>
              <a:ext uri="{FF2B5EF4-FFF2-40B4-BE49-F238E27FC236}">
                <a16:creationId xmlns:a16="http://schemas.microsoft.com/office/drawing/2014/main" id="{F2A92D7F-FF12-D769-49E6-729A1DE5385E}"/>
              </a:ext>
            </a:extLst>
          </p:cNvPr>
          <p:cNvGrpSpPr/>
          <p:nvPr/>
        </p:nvGrpSpPr>
        <p:grpSpPr>
          <a:xfrm>
            <a:off x="594360" y="2761488"/>
            <a:ext cx="5623560" cy="502920"/>
            <a:chOff x="594360" y="2761488"/>
            <a:chExt cx="5623560" cy="502920"/>
          </a:xfrm>
        </p:grpSpPr>
        <p:pic>
          <p:nvPicPr>
            <p:cNvPr id="8" name="Image 1" descr="preencoded.png"/>
            <p:cNvPicPr>
              <a:picLocks noChangeAspect="1"/>
            </p:cNvPicPr>
            <p:nvPr/>
          </p:nvPicPr>
          <p:blipFill>
            <a:blip r:embed="rId3"/>
            <a:stretch>
              <a:fillRect/>
            </a:stretch>
          </p:blipFill>
          <p:spPr>
            <a:xfrm>
              <a:off x="594360" y="2935224"/>
              <a:ext cx="274320" cy="274320"/>
            </a:xfrm>
            <a:prstGeom prst="rect">
              <a:avLst/>
            </a:prstGeom>
          </p:spPr>
        </p:pic>
        <p:sp>
          <p:nvSpPr>
            <p:cNvPr id="9" name="Text 4"/>
            <p:cNvSpPr/>
            <p:nvPr/>
          </p:nvSpPr>
          <p:spPr>
            <a:xfrm>
              <a:off x="1005840" y="2761488"/>
              <a:ext cx="5212080" cy="502920"/>
            </a:xfrm>
            <a:prstGeom prst="rect">
              <a:avLst/>
            </a:prstGeom>
            <a:noFill/>
            <a:ln/>
          </p:spPr>
          <p:txBody>
            <a:bodyPr wrap="square" lIns="0" tIns="0" rIns="0" bIns="0" rtlCol="0" anchor="t"/>
            <a:lstStyle/>
            <a:p>
              <a:pPr marL="0" indent="0">
                <a:lnSpc>
                  <a:spcPct val="105000"/>
                </a:lnSpc>
                <a:buNone/>
              </a:pPr>
              <a:r>
                <a:rPr lang="en-US" sz="2000" dirty="0">
                  <a:solidFill>
                    <a:srgbClr val="1A2430"/>
                  </a:solidFill>
                  <a:latin typeface="Calibri" pitchFamily="34" charset="0"/>
                  <a:ea typeface="Calibri" pitchFamily="34" charset="-122"/>
                  <a:cs typeface="Calibri" pitchFamily="34" charset="-120"/>
                </a:rPr>
                <a:t>Test the five-stage process and timeline against your context.</a:t>
              </a:r>
              <a:endParaRPr lang="en-US" sz="2000" dirty="0"/>
            </a:p>
          </p:txBody>
        </p:sp>
      </p:grpSp>
      <p:grpSp>
        <p:nvGrpSpPr>
          <p:cNvPr id="31" name="Group 30">
            <a:extLst>
              <a:ext uri="{FF2B5EF4-FFF2-40B4-BE49-F238E27FC236}">
                <a16:creationId xmlns:a16="http://schemas.microsoft.com/office/drawing/2014/main" id="{9CC3D5C4-1333-BCC9-03E4-B892F691100B}"/>
              </a:ext>
            </a:extLst>
          </p:cNvPr>
          <p:cNvGrpSpPr/>
          <p:nvPr/>
        </p:nvGrpSpPr>
        <p:grpSpPr>
          <a:xfrm>
            <a:off x="579120" y="3584448"/>
            <a:ext cx="5623560" cy="502920"/>
            <a:chOff x="579120" y="3584448"/>
            <a:chExt cx="5623560" cy="502920"/>
          </a:xfrm>
        </p:grpSpPr>
        <p:pic>
          <p:nvPicPr>
            <p:cNvPr id="10" name="Image 2" descr="preencoded.png"/>
            <p:cNvPicPr>
              <a:picLocks noChangeAspect="1"/>
            </p:cNvPicPr>
            <p:nvPr/>
          </p:nvPicPr>
          <p:blipFill>
            <a:blip r:embed="rId3"/>
            <a:stretch>
              <a:fillRect/>
            </a:stretch>
          </p:blipFill>
          <p:spPr>
            <a:xfrm>
              <a:off x="579120" y="3611880"/>
              <a:ext cx="274320" cy="274320"/>
            </a:xfrm>
            <a:prstGeom prst="rect">
              <a:avLst/>
            </a:prstGeom>
          </p:spPr>
        </p:pic>
        <p:sp>
          <p:nvSpPr>
            <p:cNvPr id="11" name="Text 5"/>
            <p:cNvSpPr/>
            <p:nvPr/>
          </p:nvSpPr>
          <p:spPr>
            <a:xfrm>
              <a:off x="990600" y="3584448"/>
              <a:ext cx="5212080" cy="502920"/>
            </a:xfrm>
            <a:prstGeom prst="rect">
              <a:avLst/>
            </a:prstGeom>
            <a:noFill/>
            <a:ln/>
          </p:spPr>
          <p:txBody>
            <a:bodyPr wrap="square" lIns="0" tIns="0" rIns="0" bIns="0" rtlCol="0" anchor="t"/>
            <a:lstStyle/>
            <a:p>
              <a:pPr marL="0" indent="0">
                <a:lnSpc>
                  <a:spcPct val="105000"/>
                </a:lnSpc>
                <a:buNone/>
              </a:pPr>
              <a:r>
                <a:rPr lang="en-US" sz="2000" dirty="0">
                  <a:solidFill>
                    <a:srgbClr val="1A2430"/>
                  </a:solidFill>
                  <a:latin typeface="Calibri" pitchFamily="34" charset="0"/>
                  <a:ea typeface="Calibri" pitchFamily="34" charset="-122"/>
                  <a:cs typeface="Calibri" pitchFamily="34" charset="-120"/>
                </a:rPr>
                <a:t>Agree who leads each stage.</a:t>
              </a:r>
              <a:endParaRPr lang="en-US" sz="2000" dirty="0"/>
            </a:p>
          </p:txBody>
        </p:sp>
      </p:grpSp>
      <p:grpSp>
        <p:nvGrpSpPr>
          <p:cNvPr id="32" name="Group 31">
            <a:extLst>
              <a:ext uri="{FF2B5EF4-FFF2-40B4-BE49-F238E27FC236}">
                <a16:creationId xmlns:a16="http://schemas.microsoft.com/office/drawing/2014/main" id="{CA44AE49-A98E-5C2C-CB89-B667C1807C49}"/>
              </a:ext>
            </a:extLst>
          </p:cNvPr>
          <p:cNvGrpSpPr/>
          <p:nvPr/>
        </p:nvGrpSpPr>
        <p:grpSpPr>
          <a:xfrm>
            <a:off x="594360" y="4206240"/>
            <a:ext cx="5623560" cy="502920"/>
            <a:chOff x="594360" y="4206240"/>
            <a:chExt cx="5623560" cy="502920"/>
          </a:xfrm>
        </p:grpSpPr>
        <p:pic>
          <p:nvPicPr>
            <p:cNvPr id="12" name="Image 3" descr="preencoded.png"/>
            <p:cNvPicPr>
              <a:picLocks noChangeAspect="1"/>
            </p:cNvPicPr>
            <p:nvPr/>
          </p:nvPicPr>
          <p:blipFill>
            <a:blip r:embed="rId3"/>
            <a:stretch>
              <a:fillRect/>
            </a:stretch>
          </p:blipFill>
          <p:spPr>
            <a:xfrm>
              <a:off x="594360" y="4233672"/>
              <a:ext cx="274320" cy="274320"/>
            </a:xfrm>
            <a:prstGeom prst="rect">
              <a:avLst/>
            </a:prstGeom>
          </p:spPr>
        </p:pic>
        <p:sp>
          <p:nvSpPr>
            <p:cNvPr id="13" name="Text 6"/>
            <p:cNvSpPr/>
            <p:nvPr/>
          </p:nvSpPr>
          <p:spPr>
            <a:xfrm>
              <a:off x="1005840" y="4206240"/>
              <a:ext cx="5212080" cy="502920"/>
            </a:xfrm>
            <a:prstGeom prst="rect">
              <a:avLst/>
            </a:prstGeom>
            <a:noFill/>
            <a:ln/>
          </p:spPr>
          <p:txBody>
            <a:bodyPr wrap="square" lIns="0" tIns="0" rIns="0" bIns="0" rtlCol="0" anchor="t"/>
            <a:lstStyle/>
            <a:p>
              <a:pPr marL="0" indent="0">
                <a:lnSpc>
                  <a:spcPct val="105000"/>
                </a:lnSpc>
                <a:buNone/>
              </a:pPr>
              <a:r>
                <a:rPr lang="en-US" sz="2000" dirty="0">
                  <a:solidFill>
                    <a:srgbClr val="1A2430"/>
                  </a:solidFill>
                  <a:latin typeface="Calibri" pitchFamily="34" charset="0"/>
                  <a:ea typeface="Calibri" pitchFamily="34" charset="-122"/>
                  <a:cs typeface="Calibri" pitchFamily="34" charset="-120"/>
                </a:rPr>
                <a:t>Name the missing voices in your parish.</a:t>
              </a:r>
              <a:endParaRPr lang="en-US" sz="2000" dirty="0"/>
            </a:p>
          </p:txBody>
        </p:sp>
      </p:grpSp>
      <p:grpSp>
        <p:nvGrpSpPr>
          <p:cNvPr id="33" name="Group 32">
            <a:extLst>
              <a:ext uri="{FF2B5EF4-FFF2-40B4-BE49-F238E27FC236}">
                <a16:creationId xmlns:a16="http://schemas.microsoft.com/office/drawing/2014/main" id="{5C4668EA-88C3-D818-9ABD-B116863D61BC}"/>
              </a:ext>
            </a:extLst>
          </p:cNvPr>
          <p:cNvGrpSpPr/>
          <p:nvPr/>
        </p:nvGrpSpPr>
        <p:grpSpPr>
          <a:xfrm>
            <a:off x="594360" y="4864608"/>
            <a:ext cx="5623560" cy="502920"/>
            <a:chOff x="594360" y="4864608"/>
            <a:chExt cx="5623560" cy="502920"/>
          </a:xfrm>
        </p:grpSpPr>
        <p:pic>
          <p:nvPicPr>
            <p:cNvPr id="14" name="Image 4" descr="preencoded.png"/>
            <p:cNvPicPr>
              <a:picLocks noChangeAspect="1"/>
            </p:cNvPicPr>
            <p:nvPr/>
          </p:nvPicPr>
          <p:blipFill>
            <a:blip r:embed="rId3"/>
            <a:stretch>
              <a:fillRect/>
            </a:stretch>
          </p:blipFill>
          <p:spPr>
            <a:xfrm>
              <a:off x="594360" y="4892040"/>
              <a:ext cx="274320" cy="274320"/>
            </a:xfrm>
            <a:prstGeom prst="rect">
              <a:avLst/>
            </a:prstGeom>
          </p:spPr>
        </p:pic>
        <p:sp>
          <p:nvSpPr>
            <p:cNvPr id="15" name="Text 7"/>
            <p:cNvSpPr/>
            <p:nvPr/>
          </p:nvSpPr>
          <p:spPr>
            <a:xfrm>
              <a:off x="1005840" y="4864608"/>
              <a:ext cx="5212080" cy="502920"/>
            </a:xfrm>
            <a:prstGeom prst="rect">
              <a:avLst/>
            </a:prstGeom>
            <a:noFill/>
            <a:ln/>
          </p:spPr>
          <p:txBody>
            <a:bodyPr wrap="square" lIns="0" tIns="0" rIns="0" bIns="0" rtlCol="0" anchor="t"/>
            <a:lstStyle/>
            <a:p>
              <a:pPr marL="0" indent="0">
                <a:lnSpc>
                  <a:spcPct val="105000"/>
                </a:lnSpc>
                <a:buNone/>
              </a:pPr>
              <a:r>
                <a:rPr lang="en-US" sz="2000" dirty="0">
                  <a:solidFill>
                    <a:srgbClr val="1A2430"/>
                  </a:solidFill>
                  <a:latin typeface="Calibri" pitchFamily="34" charset="0"/>
                  <a:ea typeface="Calibri" pitchFamily="34" charset="-122"/>
                  <a:cs typeface="Calibri" pitchFamily="34" charset="-120"/>
                </a:rPr>
                <a:t>Plan how you will use your Facilitators.</a:t>
              </a:r>
              <a:endParaRPr lang="en-US" sz="2000" dirty="0"/>
            </a:p>
          </p:txBody>
        </p:sp>
      </p:grpSp>
      <p:sp>
        <p:nvSpPr>
          <p:cNvPr id="16" name="Text 8"/>
          <p:cNvSpPr/>
          <p:nvPr/>
        </p:nvSpPr>
        <p:spPr>
          <a:xfrm>
            <a:off x="6537960" y="1600200"/>
            <a:ext cx="5120640" cy="365760"/>
          </a:xfrm>
          <a:prstGeom prst="rect">
            <a:avLst/>
          </a:prstGeom>
          <a:noFill/>
          <a:ln/>
        </p:spPr>
        <p:txBody>
          <a:bodyPr wrap="square" lIns="0" tIns="0" rIns="0" bIns="0" rtlCol="0" anchor="ctr"/>
          <a:lstStyle/>
          <a:p>
            <a:pPr marL="0" indent="0">
              <a:buNone/>
            </a:pPr>
            <a:r>
              <a:rPr lang="en-US" sz="2800" b="1" dirty="0">
                <a:solidFill>
                  <a:srgbClr val="16324F"/>
                </a:solidFill>
                <a:latin typeface="Cambria" pitchFamily="34" charset="0"/>
                <a:ea typeface="Cambria" pitchFamily="34" charset="-122"/>
                <a:cs typeface="Cambria" pitchFamily="34" charset="-120"/>
              </a:rPr>
              <a:t>Use the three documents</a:t>
            </a:r>
            <a:endParaRPr lang="en-US" sz="2800" dirty="0"/>
          </a:p>
        </p:txBody>
      </p:sp>
      <p:grpSp>
        <p:nvGrpSpPr>
          <p:cNvPr id="34" name="Group 33">
            <a:extLst>
              <a:ext uri="{FF2B5EF4-FFF2-40B4-BE49-F238E27FC236}">
                <a16:creationId xmlns:a16="http://schemas.microsoft.com/office/drawing/2014/main" id="{B7BE46FF-1B14-675B-8DB5-AEF18D75C353}"/>
              </a:ext>
            </a:extLst>
          </p:cNvPr>
          <p:cNvGrpSpPr/>
          <p:nvPr/>
        </p:nvGrpSpPr>
        <p:grpSpPr>
          <a:xfrm>
            <a:off x="6537960" y="2103120"/>
            <a:ext cx="5074920" cy="1170432"/>
            <a:chOff x="6537960" y="2103120"/>
            <a:chExt cx="5074920" cy="1170432"/>
          </a:xfrm>
        </p:grpSpPr>
        <p:sp>
          <p:nvSpPr>
            <p:cNvPr id="17" name="Shape 9"/>
            <p:cNvSpPr/>
            <p:nvPr/>
          </p:nvSpPr>
          <p:spPr>
            <a:xfrm>
              <a:off x="6537960" y="2103120"/>
              <a:ext cx="5074920" cy="1170432"/>
            </a:xfrm>
            <a:prstGeom prst="roundRect">
              <a:avLst>
                <a:gd name="adj" fmla="val 7031"/>
              </a:avLst>
            </a:prstGeom>
            <a:solidFill>
              <a:srgbClr val="EAF1F8"/>
            </a:solidFill>
            <a:ln/>
          </p:spPr>
          <p:txBody>
            <a:bodyPr/>
            <a:lstStyle/>
            <a:p>
              <a:endParaRPr lang="en-US"/>
            </a:p>
          </p:txBody>
        </p:sp>
        <p:pic>
          <p:nvPicPr>
            <p:cNvPr id="18" name="Image 5" descr="preencoded.png"/>
            <p:cNvPicPr>
              <a:picLocks noChangeAspect="1"/>
            </p:cNvPicPr>
            <p:nvPr/>
          </p:nvPicPr>
          <p:blipFill>
            <a:blip r:embed="rId4"/>
            <a:stretch>
              <a:fillRect/>
            </a:stretch>
          </p:blipFill>
          <p:spPr>
            <a:xfrm>
              <a:off x="6812280" y="2286000"/>
              <a:ext cx="329184" cy="329184"/>
            </a:xfrm>
            <a:prstGeom prst="rect">
              <a:avLst/>
            </a:prstGeom>
          </p:spPr>
        </p:pic>
        <p:sp>
          <p:nvSpPr>
            <p:cNvPr id="19" name="Text 10"/>
            <p:cNvSpPr/>
            <p:nvPr/>
          </p:nvSpPr>
          <p:spPr>
            <a:xfrm>
              <a:off x="7315200" y="2249424"/>
              <a:ext cx="4114800" cy="292608"/>
            </a:xfrm>
            <a:prstGeom prst="rect">
              <a:avLst/>
            </a:prstGeom>
            <a:noFill/>
            <a:ln/>
          </p:spPr>
          <p:txBody>
            <a:bodyPr wrap="square" lIns="0" tIns="0" rIns="0" bIns="0" rtlCol="0" anchor="ctr"/>
            <a:lstStyle/>
            <a:p>
              <a:pPr marL="0" indent="0">
                <a:buNone/>
              </a:pPr>
              <a:r>
                <a:rPr lang="en-US" sz="2000" b="1" dirty="0">
                  <a:solidFill>
                    <a:srgbClr val="16324F"/>
                  </a:solidFill>
                  <a:latin typeface="Calibri" pitchFamily="34" charset="0"/>
                  <a:ea typeface="Calibri" pitchFamily="34" charset="-122"/>
                  <a:cs typeface="Calibri" pitchFamily="34" charset="-120"/>
                </a:rPr>
                <a:t>The Template</a:t>
              </a:r>
              <a:endParaRPr lang="en-US" sz="2000" dirty="0"/>
            </a:p>
          </p:txBody>
        </p:sp>
        <p:sp>
          <p:nvSpPr>
            <p:cNvPr id="20" name="Text 11"/>
            <p:cNvSpPr/>
            <p:nvPr/>
          </p:nvSpPr>
          <p:spPr>
            <a:xfrm>
              <a:off x="7315200" y="2542032"/>
              <a:ext cx="4114800" cy="658368"/>
            </a:xfrm>
            <a:prstGeom prst="rect">
              <a:avLst/>
            </a:prstGeom>
            <a:noFill/>
            <a:ln/>
          </p:spPr>
          <p:txBody>
            <a:bodyPr wrap="square" lIns="0" tIns="0" rIns="0" bIns="0" rtlCol="0" anchor="t"/>
            <a:lstStyle/>
            <a:p>
              <a:pPr marL="0" indent="0">
                <a:lnSpc>
                  <a:spcPct val="108000"/>
                </a:lnSpc>
                <a:buNone/>
              </a:pPr>
              <a:r>
                <a:rPr lang="en-US" dirty="0">
                  <a:solidFill>
                    <a:srgbClr val="1A2430"/>
                  </a:solidFill>
                  <a:latin typeface="Calibri" pitchFamily="34" charset="0"/>
                  <a:ea typeface="Calibri" pitchFamily="34" charset="-122"/>
                  <a:cs typeface="Calibri" pitchFamily="34" charset="-120"/>
                </a:rPr>
                <a:t>The form you submit. Read it early. Do not start filling it in before Stage 4.</a:t>
              </a:r>
              <a:endParaRPr lang="en-US" dirty="0"/>
            </a:p>
          </p:txBody>
        </p:sp>
      </p:grpSp>
      <p:grpSp>
        <p:nvGrpSpPr>
          <p:cNvPr id="35" name="Group 34">
            <a:extLst>
              <a:ext uri="{FF2B5EF4-FFF2-40B4-BE49-F238E27FC236}">
                <a16:creationId xmlns:a16="http://schemas.microsoft.com/office/drawing/2014/main" id="{908770F2-9912-ED69-CEAA-9C8FC6F58A98}"/>
              </a:ext>
            </a:extLst>
          </p:cNvPr>
          <p:cNvGrpSpPr/>
          <p:nvPr/>
        </p:nvGrpSpPr>
        <p:grpSpPr>
          <a:xfrm>
            <a:off x="6537960" y="3419856"/>
            <a:ext cx="5074920" cy="1170432"/>
            <a:chOff x="6537960" y="3419856"/>
            <a:chExt cx="5074920" cy="1170432"/>
          </a:xfrm>
        </p:grpSpPr>
        <p:sp>
          <p:nvSpPr>
            <p:cNvPr id="21" name="Shape 12"/>
            <p:cNvSpPr/>
            <p:nvPr/>
          </p:nvSpPr>
          <p:spPr>
            <a:xfrm>
              <a:off x="6537960" y="3419856"/>
              <a:ext cx="5074920" cy="1170432"/>
            </a:xfrm>
            <a:prstGeom prst="roundRect">
              <a:avLst>
                <a:gd name="adj" fmla="val 7031"/>
              </a:avLst>
            </a:prstGeom>
            <a:solidFill>
              <a:srgbClr val="EAF1F8"/>
            </a:solidFill>
            <a:ln/>
          </p:spPr>
          <p:txBody>
            <a:bodyPr/>
            <a:lstStyle/>
            <a:p>
              <a:endParaRPr lang="en-US"/>
            </a:p>
          </p:txBody>
        </p:sp>
        <p:pic>
          <p:nvPicPr>
            <p:cNvPr id="22" name="Image 6" descr="preencoded.png"/>
            <p:cNvPicPr>
              <a:picLocks noChangeAspect="1"/>
            </p:cNvPicPr>
            <p:nvPr/>
          </p:nvPicPr>
          <p:blipFill>
            <a:blip r:embed="rId5"/>
            <a:stretch>
              <a:fillRect/>
            </a:stretch>
          </p:blipFill>
          <p:spPr>
            <a:xfrm>
              <a:off x="6812280" y="3602736"/>
              <a:ext cx="329184" cy="329184"/>
            </a:xfrm>
            <a:prstGeom prst="rect">
              <a:avLst/>
            </a:prstGeom>
          </p:spPr>
        </p:pic>
        <p:sp>
          <p:nvSpPr>
            <p:cNvPr id="23" name="Text 13"/>
            <p:cNvSpPr/>
            <p:nvPr/>
          </p:nvSpPr>
          <p:spPr>
            <a:xfrm>
              <a:off x="7315200" y="3566160"/>
              <a:ext cx="4114800" cy="292608"/>
            </a:xfrm>
            <a:prstGeom prst="rect">
              <a:avLst/>
            </a:prstGeom>
            <a:noFill/>
            <a:ln/>
          </p:spPr>
          <p:txBody>
            <a:bodyPr wrap="square" lIns="0" tIns="0" rIns="0" bIns="0" rtlCol="0" anchor="ctr"/>
            <a:lstStyle/>
            <a:p>
              <a:pPr marL="0" indent="0">
                <a:buNone/>
              </a:pPr>
              <a:r>
                <a:rPr lang="en-US" sz="2000" b="1" dirty="0">
                  <a:solidFill>
                    <a:srgbClr val="16324F"/>
                  </a:solidFill>
                  <a:latin typeface="Calibri" pitchFamily="34" charset="0"/>
                  <a:ea typeface="Calibri" pitchFamily="34" charset="-122"/>
                  <a:cs typeface="Calibri" pitchFamily="34" charset="-120"/>
                </a:rPr>
                <a:t>The Completion Guide</a:t>
              </a:r>
              <a:endParaRPr lang="en-US" sz="2000" dirty="0"/>
            </a:p>
          </p:txBody>
        </p:sp>
        <p:sp>
          <p:nvSpPr>
            <p:cNvPr id="24" name="Text 14"/>
            <p:cNvSpPr/>
            <p:nvPr/>
          </p:nvSpPr>
          <p:spPr>
            <a:xfrm>
              <a:off x="7315200" y="3858768"/>
              <a:ext cx="4114800" cy="658368"/>
            </a:xfrm>
            <a:prstGeom prst="rect">
              <a:avLst/>
            </a:prstGeom>
            <a:noFill/>
            <a:ln/>
          </p:spPr>
          <p:txBody>
            <a:bodyPr wrap="square" lIns="0" tIns="0" rIns="0" bIns="0" rtlCol="0" anchor="t"/>
            <a:lstStyle/>
            <a:p>
              <a:pPr marL="0" indent="0">
                <a:lnSpc>
                  <a:spcPct val="108000"/>
                </a:lnSpc>
                <a:buNone/>
              </a:pPr>
              <a:r>
                <a:rPr lang="en-US" dirty="0">
                  <a:solidFill>
                    <a:srgbClr val="1A2430"/>
                  </a:solidFill>
                  <a:latin typeface="Calibri" pitchFamily="34" charset="0"/>
                  <a:ea typeface="Calibri" pitchFamily="34" charset="-122"/>
                  <a:cs typeface="Calibri" pitchFamily="34" charset="-120"/>
                </a:rPr>
                <a:t>Page-by-page reference with examples. Use it as you fill things in.</a:t>
              </a:r>
              <a:endParaRPr lang="en-US" dirty="0"/>
            </a:p>
          </p:txBody>
        </p:sp>
      </p:grpSp>
      <p:grpSp>
        <p:nvGrpSpPr>
          <p:cNvPr id="36" name="Group 35">
            <a:extLst>
              <a:ext uri="{FF2B5EF4-FFF2-40B4-BE49-F238E27FC236}">
                <a16:creationId xmlns:a16="http://schemas.microsoft.com/office/drawing/2014/main" id="{3D8BD666-415B-E2BF-D806-59DD43E2849A}"/>
              </a:ext>
            </a:extLst>
          </p:cNvPr>
          <p:cNvGrpSpPr/>
          <p:nvPr/>
        </p:nvGrpSpPr>
        <p:grpSpPr>
          <a:xfrm>
            <a:off x="6537960" y="4736592"/>
            <a:ext cx="5074920" cy="1170432"/>
            <a:chOff x="6537960" y="4736592"/>
            <a:chExt cx="5074920" cy="1170432"/>
          </a:xfrm>
        </p:grpSpPr>
        <p:sp>
          <p:nvSpPr>
            <p:cNvPr id="25" name="Shape 15"/>
            <p:cNvSpPr/>
            <p:nvPr/>
          </p:nvSpPr>
          <p:spPr>
            <a:xfrm>
              <a:off x="6537960" y="4736592"/>
              <a:ext cx="5074920" cy="1170432"/>
            </a:xfrm>
            <a:prstGeom prst="roundRect">
              <a:avLst>
                <a:gd name="adj" fmla="val 7031"/>
              </a:avLst>
            </a:prstGeom>
            <a:solidFill>
              <a:srgbClr val="EAF1F8"/>
            </a:solidFill>
            <a:ln/>
          </p:spPr>
          <p:txBody>
            <a:bodyPr/>
            <a:lstStyle/>
            <a:p>
              <a:endParaRPr lang="en-US"/>
            </a:p>
          </p:txBody>
        </p:sp>
        <p:pic>
          <p:nvPicPr>
            <p:cNvPr id="26" name="Image 7" descr="preencoded.png"/>
            <p:cNvPicPr>
              <a:picLocks noChangeAspect="1"/>
            </p:cNvPicPr>
            <p:nvPr/>
          </p:nvPicPr>
          <p:blipFill>
            <a:blip r:embed="rId6"/>
            <a:stretch>
              <a:fillRect/>
            </a:stretch>
          </p:blipFill>
          <p:spPr>
            <a:xfrm>
              <a:off x="6812280" y="4919472"/>
              <a:ext cx="329184" cy="329184"/>
            </a:xfrm>
            <a:prstGeom prst="rect">
              <a:avLst/>
            </a:prstGeom>
          </p:spPr>
        </p:pic>
        <p:sp>
          <p:nvSpPr>
            <p:cNvPr id="27" name="Text 16"/>
            <p:cNvSpPr/>
            <p:nvPr/>
          </p:nvSpPr>
          <p:spPr>
            <a:xfrm>
              <a:off x="7315200" y="4882896"/>
              <a:ext cx="4114800" cy="292608"/>
            </a:xfrm>
            <a:prstGeom prst="rect">
              <a:avLst/>
            </a:prstGeom>
            <a:noFill/>
            <a:ln/>
          </p:spPr>
          <p:txBody>
            <a:bodyPr wrap="square" lIns="0" tIns="0" rIns="0" bIns="0" rtlCol="0" anchor="ctr"/>
            <a:lstStyle/>
            <a:p>
              <a:pPr marL="0" indent="0">
                <a:buNone/>
              </a:pPr>
              <a:r>
                <a:rPr lang="en-US" sz="2000" b="1" dirty="0">
                  <a:solidFill>
                    <a:srgbClr val="16324F"/>
                  </a:solidFill>
                  <a:latin typeface="Calibri" pitchFamily="34" charset="0"/>
                  <a:ea typeface="Calibri" pitchFamily="34" charset="-122"/>
                  <a:cs typeface="Calibri" pitchFamily="34" charset="-120"/>
                </a:rPr>
                <a:t>The Vision Guide</a:t>
              </a:r>
              <a:endParaRPr lang="en-US" sz="2000" dirty="0"/>
            </a:p>
          </p:txBody>
        </p:sp>
        <p:sp>
          <p:nvSpPr>
            <p:cNvPr id="28" name="Text 17"/>
            <p:cNvSpPr/>
            <p:nvPr/>
          </p:nvSpPr>
          <p:spPr>
            <a:xfrm>
              <a:off x="7315200" y="5175504"/>
              <a:ext cx="4297680" cy="658368"/>
            </a:xfrm>
            <a:prstGeom prst="rect">
              <a:avLst/>
            </a:prstGeom>
            <a:noFill/>
            <a:ln/>
          </p:spPr>
          <p:txBody>
            <a:bodyPr wrap="square" lIns="0" tIns="0" rIns="0" bIns="0" rtlCol="0" anchor="t"/>
            <a:lstStyle/>
            <a:p>
              <a:pPr marL="0" indent="0">
                <a:lnSpc>
                  <a:spcPct val="108000"/>
                </a:lnSpc>
                <a:buNone/>
              </a:pPr>
              <a:r>
                <a:rPr lang="en-US" dirty="0">
                  <a:solidFill>
                    <a:srgbClr val="1A2430"/>
                  </a:solidFill>
                  <a:latin typeface="Calibri" pitchFamily="34" charset="0"/>
                  <a:ea typeface="Calibri" pitchFamily="34" charset="-122"/>
                  <a:cs typeface="Calibri" pitchFamily="34" charset="-120"/>
                </a:rPr>
                <a:t>Your working document through discernment. The one you will return to most.</a:t>
              </a:r>
              <a:endParaRPr lang="en-US" dirty="0"/>
            </a:p>
          </p:txBody>
        </p:sp>
      </p:grpSp>
      <p:sp>
        <p:nvSpPr>
          <p:cNvPr id="29" name="Text 18"/>
          <p:cNvSpPr/>
          <p:nvPr/>
        </p:nvSpPr>
        <p:spPr>
          <a:xfrm>
            <a:off x="548640" y="6172200"/>
            <a:ext cx="11064240" cy="365760"/>
          </a:xfrm>
          <a:prstGeom prst="rect">
            <a:avLst/>
          </a:prstGeom>
          <a:noFill/>
          <a:ln/>
        </p:spPr>
        <p:txBody>
          <a:bodyPr wrap="square" lIns="0" tIns="0" rIns="0" bIns="0" rtlCol="0" anchor="ctr"/>
          <a:lstStyle/>
          <a:p>
            <a:pPr marL="0" indent="0" algn="ctr">
              <a:buNone/>
            </a:pPr>
            <a:r>
              <a:rPr lang="en-US" sz="2400" i="1" dirty="0">
                <a:solidFill>
                  <a:srgbClr val="16324F"/>
                </a:solidFill>
                <a:latin typeface="Cambria" pitchFamily="34" charset="0"/>
                <a:ea typeface="Cambria" pitchFamily="34" charset="-122"/>
                <a:cs typeface="Cambria" pitchFamily="34" charset="-120"/>
              </a:rPr>
              <a:t>This work is important and belongs to God. Walk it carefully, prayerfully and honestly.</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nodeType="afterEffect">
                                  <p:stCondLst>
                                    <p:cond delay="2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200"/>
                            </p:stCondLst>
                            <p:childTnLst>
                              <p:par>
                                <p:cTn id="18" presetID="10" presetClass="entr" presetSubtype="0" fill="hold" nodeType="afterEffect">
                                  <p:stCondLst>
                                    <p:cond delay="20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childTnLst>
                          </p:cTn>
                        </p:par>
                        <p:par>
                          <p:cTn id="21" fill="hold">
                            <p:stCondLst>
                              <p:cond delay="1900"/>
                            </p:stCondLst>
                            <p:childTnLst>
                              <p:par>
                                <p:cTn id="22" presetID="10" presetClass="entr" presetSubtype="0" fill="hold" nodeType="afterEffect">
                                  <p:stCondLst>
                                    <p:cond delay="20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childTnLst>
                          </p:cTn>
                        </p:par>
                        <p:par>
                          <p:cTn id="25" fill="hold">
                            <p:stCondLst>
                              <p:cond delay="2600"/>
                            </p:stCondLst>
                            <p:childTnLst>
                              <p:par>
                                <p:cTn id="26" presetID="10" presetClass="entr" presetSubtype="0" fill="hold" nodeType="afterEffect">
                                  <p:stCondLst>
                                    <p:cond delay="20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par>
                          <p:cTn id="29" fill="hold">
                            <p:stCondLst>
                              <p:cond delay="3300"/>
                            </p:stCondLst>
                            <p:childTnLst>
                              <p:par>
                                <p:cTn id="30" presetID="10" presetClass="entr" presetSubtype="0" fill="hold" nodeType="afterEffect">
                                  <p:stCondLst>
                                    <p:cond delay="20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par>
                          <p:cTn id="38" fill="hold">
                            <p:stCondLst>
                              <p:cond delay="500"/>
                            </p:stCondLst>
                            <p:childTnLst>
                              <p:par>
                                <p:cTn id="39" presetID="10" presetClass="entr" presetSubtype="0" fill="hold" nodeType="afterEffect">
                                  <p:stCondLst>
                                    <p:cond delay="100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childTnLst>
                          </p:cTn>
                        </p:par>
                        <p:par>
                          <p:cTn id="42" fill="hold">
                            <p:stCondLst>
                              <p:cond delay="2000"/>
                            </p:stCondLst>
                            <p:childTnLst>
                              <p:par>
                                <p:cTn id="43" presetID="10" presetClass="entr" presetSubtype="0" fill="hold" nodeType="afterEffect">
                                  <p:stCondLst>
                                    <p:cond delay="100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childTnLst>
                                </p:cTn>
                              </p:par>
                            </p:childTnLst>
                          </p:cTn>
                        </p:par>
                        <p:par>
                          <p:cTn id="46" fill="hold">
                            <p:stCondLst>
                              <p:cond delay="3500"/>
                            </p:stCondLst>
                            <p:childTnLst>
                              <p:par>
                                <p:cTn id="47" presetID="10" presetClass="entr" presetSubtype="0" fill="hold" nodeType="afterEffect">
                                  <p:stCondLst>
                                    <p:cond delay="100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par>
                          <p:cTn id="50" fill="hold">
                            <p:stCondLst>
                              <p:cond delay="5000"/>
                            </p:stCondLst>
                            <p:childTnLst>
                              <p:par>
                                <p:cTn id="51" presetID="10" presetClass="entr" presetSubtype="0" fill="hold" grpId="0" nodeType="afterEffect">
                                  <p:stCondLst>
                                    <p:cond delay="200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6" grpId="0" animBg="1"/>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Slide 25">
    <p:bg>
      <p:bgPr>
        <a:solidFill>
          <a:srgbClr val="16324F"/>
        </a:solidFill>
        <a:effectLst/>
      </p:bgPr>
    </p:bg>
    <p:spTree>
      <p:nvGrpSpPr>
        <p:cNvPr id="1" name=""/>
        <p:cNvGrpSpPr/>
        <p:nvPr/>
      </p:nvGrpSpPr>
      <p:grpSpPr>
        <a:xfrm>
          <a:off x="0" y="0"/>
          <a:ext cx="0" cy="0"/>
          <a:chOff x="0" y="0"/>
          <a:chExt cx="0" cy="0"/>
        </a:xfrm>
      </p:grpSpPr>
      <p:sp>
        <p:nvSpPr>
          <p:cNvPr id="2" name="Shape 0"/>
          <p:cNvSpPr/>
          <p:nvPr/>
        </p:nvSpPr>
        <p:spPr>
          <a:xfrm>
            <a:off x="9509760" y="-1463040"/>
            <a:ext cx="4206240" cy="4206240"/>
          </a:xfrm>
          <a:prstGeom prst="ellipse">
            <a:avLst/>
          </a:prstGeom>
          <a:solidFill>
            <a:srgbClr val="FFFFFF">
              <a:alpha val="7000"/>
            </a:srgbClr>
          </a:solidFill>
          <a:ln/>
        </p:spPr>
        <p:txBody>
          <a:bodyPr/>
          <a:lstStyle/>
          <a:p>
            <a:endParaRPr lang="en-US"/>
          </a:p>
        </p:txBody>
      </p:sp>
      <p:sp>
        <p:nvSpPr>
          <p:cNvPr id="3" name="Shape 1"/>
          <p:cNvSpPr/>
          <p:nvPr/>
        </p:nvSpPr>
        <p:spPr>
          <a:xfrm>
            <a:off x="10698480" y="4480560"/>
            <a:ext cx="3108960" cy="3108960"/>
          </a:xfrm>
          <a:prstGeom prst="ellipse">
            <a:avLst/>
          </a:prstGeom>
          <a:solidFill>
            <a:srgbClr val="C9A227">
              <a:alpha val="15000"/>
            </a:srgbClr>
          </a:solidFill>
          <a:ln/>
        </p:spPr>
        <p:txBody>
          <a:bodyPr/>
          <a:lstStyle/>
          <a:p>
            <a:endParaRPr lang="en-US"/>
          </a:p>
        </p:txBody>
      </p:sp>
      <p:sp>
        <p:nvSpPr>
          <p:cNvPr id="4" name="Shape 2"/>
          <p:cNvSpPr/>
          <p:nvPr/>
        </p:nvSpPr>
        <p:spPr>
          <a:xfrm>
            <a:off x="-1188720" y="5120640"/>
            <a:ext cx="2926080" cy="2926080"/>
          </a:xfrm>
          <a:prstGeom prst="ellipse">
            <a:avLst/>
          </a:prstGeom>
          <a:solidFill>
            <a:srgbClr val="FFFFFF">
              <a:alpha val="6000"/>
            </a:srgbClr>
          </a:solidFill>
          <a:ln/>
        </p:spPr>
        <p:txBody>
          <a:bodyPr/>
          <a:lstStyle/>
          <a:p>
            <a:endParaRPr lang="en-US"/>
          </a:p>
        </p:txBody>
      </p:sp>
      <p:sp>
        <p:nvSpPr>
          <p:cNvPr id="7" name="Text 4"/>
          <p:cNvSpPr/>
          <p:nvPr/>
        </p:nvSpPr>
        <p:spPr>
          <a:xfrm>
            <a:off x="822960" y="2377440"/>
            <a:ext cx="10515600" cy="1737360"/>
          </a:xfrm>
          <a:prstGeom prst="rect">
            <a:avLst/>
          </a:prstGeom>
          <a:noFill/>
          <a:ln/>
        </p:spPr>
        <p:txBody>
          <a:bodyPr wrap="square" lIns="0" tIns="0" rIns="0" bIns="0" rtlCol="0" anchor="ctr"/>
          <a:lstStyle/>
          <a:p>
            <a:pPr marL="0" indent="0">
              <a:lnSpc>
                <a:spcPct val="125000"/>
              </a:lnSpc>
              <a:buNone/>
            </a:pPr>
            <a:r>
              <a:rPr lang="en-US" sz="2600" i="1" dirty="0">
                <a:solidFill>
                  <a:srgbClr val="FFFFFF"/>
                </a:solidFill>
                <a:latin typeface="Cambria" pitchFamily="34" charset="0"/>
                <a:ea typeface="Cambria" pitchFamily="34" charset="-122"/>
                <a:cs typeface="Cambria" pitchFamily="34" charset="-120"/>
              </a:rPr>
              <a:t>“Being confident of this, that he who began a good work in you will carry it on to completion until the day of Christ Jesus.”</a:t>
            </a:r>
            <a:endParaRPr lang="en-US" sz="2600" dirty="0"/>
          </a:p>
        </p:txBody>
      </p:sp>
      <p:sp>
        <p:nvSpPr>
          <p:cNvPr id="8" name="Text 5"/>
          <p:cNvSpPr/>
          <p:nvPr/>
        </p:nvSpPr>
        <p:spPr>
          <a:xfrm>
            <a:off x="822960" y="4297680"/>
            <a:ext cx="7315200" cy="320040"/>
          </a:xfrm>
          <a:prstGeom prst="rect">
            <a:avLst/>
          </a:prstGeom>
          <a:noFill/>
          <a:ln/>
        </p:spPr>
        <p:txBody>
          <a:bodyPr wrap="square" lIns="0" tIns="0" rIns="0" bIns="0" rtlCol="0" anchor="ctr"/>
          <a:lstStyle/>
          <a:p>
            <a:pPr marL="0" indent="0">
              <a:buNone/>
            </a:pPr>
            <a:r>
              <a:rPr lang="en-US" sz="1200" b="1" kern="0" spc="200" dirty="0">
                <a:solidFill>
                  <a:srgbClr val="C9A227"/>
                </a:solidFill>
                <a:latin typeface="Calibri" pitchFamily="34" charset="0"/>
                <a:ea typeface="Calibri" pitchFamily="34" charset="-122"/>
                <a:cs typeface="Calibri" pitchFamily="34" charset="-120"/>
              </a:rPr>
              <a:t>PHILIPPIANS 1:6</a:t>
            </a:r>
            <a:endParaRPr lang="en-US" sz="12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10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TotalTime>
  <Words>4270</Words>
  <Application>Microsoft Macintosh PowerPoint</Application>
  <PresentationFormat>Widescreen</PresentationFormat>
  <Paragraphs>312</Paragraphs>
  <Slides>24</Slides>
  <Notes>24</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Congregational Action Plan Information Session</dc:title>
  <dc:subject/>
  <dc:creator>Bryan Kerr</dc:creator>
  <cp:keywords/>
  <dc:description/>
  <cp:lastModifiedBy>Bryan Kerr</cp:lastModifiedBy>
  <cp:revision>2</cp:revision>
  <dcterms:created xsi:type="dcterms:W3CDTF">2026-08-16T21:15:54Z</dcterms:created>
  <dcterms:modified xsi:type="dcterms:W3CDTF">2026-08-19T15:37:02Z</dcterms:modified>
  <cp:category/>
</cp:coreProperties>
</file>